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>
        <p:scale>
          <a:sx n="33" d="100"/>
          <a:sy n="33" d="100"/>
        </p:scale>
        <p:origin x="2190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5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3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5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0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8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6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6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2AC48-CC10-4FAA-B610-D2794795A90B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A27AF-A61E-41FA-B35A-0702DB3B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คู่มือ </a:t>
            </a:r>
            <a:r>
              <a:rPr lang="en-US" dirty="0" err="1" smtClean="0"/>
              <a:t>Power_BI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3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Step 1 Get Data</a:t>
            </a:r>
          </a:p>
          <a:p>
            <a:pPr marL="0" indent="0">
              <a:buNone/>
            </a:pPr>
            <a:r>
              <a:rPr lang="en-US" dirty="0" smtClean="0"/>
              <a:t>Step 2 Set Data </a:t>
            </a:r>
            <a:r>
              <a:rPr lang="th-TH" dirty="0" smtClean="0"/>
              <a:t>ตามภาพ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0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1" y="1562100"/>
            <a:ext cx="7200899" cy="4667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725" y="868529"/>
            <a:ext cx="2047875" cy="554004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05550" y="3848100"/>
            <a:ext cx="1066800" cy="2038350"/>
          </a:xfrm>
          <a:prstGeom prst="rect">
            <a:avLst/>
          </a:prstGeom>
          <a:noFill/>
          <a:ln w="41275" cmpd="sng">
            <a:solidFill>
              <a:srgbClr val="FF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05550" y="3848100"/>
            <a:ext cx="1066800" cy="2038350"/>
          </a:xfrm>
          <a:prstGeom prst="rect">
            <a:avLst/>
          </a:prstGeom>
          <a:noFill/>
          <a:ln w="38100">
            <a:solidFill>
              <a:srgbClr val="C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05550" y="3848100"/>
            <a:ext cx="1066800" cy="2038350"/>
          </a:xfrm>
          <a:prstGeom prst="rect">
            <a:avLst/>
          </a:prstGeom>
          <a:solidFill>
            <a:schemeClr val="accent1">
              <a:alpha val="0"/>
            </a:schemeClr>
          </a:solidFill>
          <a:ln w="57150">
            <a:solidFill>
              <a:srgbClr val="C00000">
                <a:alpha val="3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372350" y="4400550"/>
            <a:ext cx="1857375" cy="28575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05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32" y="1690688"/>
            <a:ext cx="8040329" cy="47691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00" y="2570061"/>
            <a:ext cx="17145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5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Office Theme</vt:lpstr>
      <vt:lpstr>คู่มือ Power_BI</vt:lpstr>
      <vt:lpstr>MAP</vt:lpstr>
      <vt:lpstr>PowerPoint Presentation</vt:lpstr>
      <vt:lpstr>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คู่มือ Power_BI</dc:title>
  <dc:creator>Employee</dc:creator>
  <cp:lastModifiedBy>Employee</cp:lastModifiedBy>
  <cp:revision>2</cp:revision>
  <dcterms:created xsi:type="dcterms:W3CDTF">2022-07-04T14:33:05Z</dcterms:created>
  <dcterms:modified xsi:type="dcterms:W3CDTF">2022-07-04T16:27:52Z</dcterms:modified>
</cp:coreProperties>
</file>