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90B24-C8B2-43BC-BC13-07D4E4463F83}" type="datetimeFigureOut">
              <a:rPr lang="th-TH" smtClean="0"/>
              <a:t>09/06/66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F978B-D8F3-4C87-9307-11C06C0914A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90B24-C8B2-43BC-BC13-07D4E4463F83}" type="datetimeFigureOut">
              <a:rPr lang="th-TH" smtClean="0"/>
              <a:t>09/06/66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F978B-D8F3-4C87-9307-11C06C0914A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90B24-C8B2-43BC-BC13-07D4E4463F83}" type="datetimeFigureOut">
              <a:rPr lang="th-TH" smtClean="0"/>
              <a:t>09/06/66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F978B-D8F3-4C87-9307-11C06C0914A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90B24-C8B2-43BC-BC13-07D4E4463F83}" type="datetimeFigureOut">
              <a:rPr lang="th-TH" smtClean="0"/>
              <a:t>09/06/66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F978B-D8F3-4C87-9307-11C06C0914A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90B24-C8B2-43BC-BC13-07D4E4463F83}" type="datetimeFigureOut">
              <a:rPr lang="th-TH" smtClean="0"/>
              <a:t>09/06/66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F978B-D8F3-4C87-9307-11C06C0914A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90B24-C8B2-43BC-BC13-07D4E4463F83}" type="datetimeFigureOut">
              <a:rPr lang="th-TH" smtClean="0"/>
              <a:t>09/06/66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F978B-D8F3-4C87-9307-11C06C0914A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90B24-C8B2-43BC-BC13-07D4E4463F83}" type="datetimeFigureOut">
              <a:rPr lang="th-TH" smtClean="0"/>
              <a:t>09/06/66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F978B-D8F3-4C87-9307-11C06C0914A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90B24-C8B2-43BC-BC13-07D4E4463F83}" type="datetimeFigureOut">
              <a:rPr lang="th-TH" smtClean="0"/>
              <a:t>09/06/66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F978B-D8F3-4C87-9307-11C06C0914A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90B24-C8B2-43BC-BC13-07D4E4463F83}" type="datetimeFigureOut">
              <a:rPr lang="th-TH" smtClean="0"/>
              <a:t>09/06/66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F978B-D8F3-4C87-9307-11C06C0914A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90B24-C8B2-43BC-BC13-07D4E4463F83}" type="datetimeFigureOut">
              <a:rPr lang="th-TH" smtClean="0"/>
              <a:t>09/06/66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F978B-D8F3-4C87-9307-11C06C0914A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90B24-C8B2-43BC-BC13-07D4E4463F83}" type="datetimeFigureOut">
              <a:rPr lang="th-TH" smtClean="0"/>
              <a:t>09/06/66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F978B-D8F3-4C87-9307-11C06C0914AD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90B24-C8B2-43BC-BC13-07D4E4463F83}" type="datetimeFigureOut">
              <a:rPr lang="th-TH" smtClean="0"/>
              <a:t>09/06/66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F978B-D8F3-4C87-9307-11C06C0914AD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กิจกรรมเสริม ครั้งที่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Passive Income</a:t>
            </a:r>
            <a:endParaRPr lang="th-TH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dirty="0" smtClean="0"/>
              <a:t>ความหมาย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Active income: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รายได้ที่เกิดจากการทำงาน  เช่น เงินเดือน การขายสินค้าหน้าร้าน เมื่อเราหยุดทำงาน รายได้จะหายไป ไม่เกิดกำไร หรือรายได้ อัตโนมัติ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ต้องทำงานแลกรายได้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)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dirty="0"/>
              <a:t> </a:t>
            </a:r>
            <a:r>
              <a:rPr lang="th-TH" dirty="0" smtClean="0"/>
              <a:t>   </a:t>
            </a:r>
            <a:r>
              <a:rPr lang="en-US" dirty="0" smtClean="0"/>
              <a:t>Passive income: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เป็นรายได้ที่เราลงทุนครั้งแรก หลังจากนั้นเราจะไม่ต้องมีการลงทุนซ้ำ แต่จะเกิดรายได้หรือ กำไรอัตโนมัติ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คืออยู่เฉยๆ นิ่งๆ ก็มีกำไร เพิ่มขึ้นเอง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ตัวอย่าง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Passive income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1.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ซื้อกองทุน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2.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หุ้น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(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ปันผล หุ้นบางตัวที่ดี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)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3.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อสังหาริมทรัพย์ 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(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ที่ดิน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บ้าน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)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4.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การ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ปลูกไม้ป่า 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(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ไม่ 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100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%)</a:t>
            </a:r>
          </a:p>
          <a:p>
            <a:pPr>
              <a:buNone/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5.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สร้าง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Application (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เกม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,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สติ๊กเกอร์</a:t>
            </a:r>
            <a:r>
              <a:rPr lang="th-TH" dirty="0" err="1" smtClean="0">
                <a:latin typeface="Angsana New" pitchFamily="18" charset="-34"/>
                <a:cs typeface="Angsana New" pitchFamily="18" charset="-34"/>
              </a:rPr>
              <a:t>ไลน์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)</a:t>
            </a:r>
            <a:endParaRPr lang="en-US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6.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สร้างเนื้อหา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(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ขายข้อมูล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)</a:t>
            </a:r>
          </a:p>
          <a:p>
            <a:pPr>
              <a:buNone/>
            </a:pPr>
            <a:endParaRPr lang="en-US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endParaRPr lang="en-US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7.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สร้างเนื้อหาลง สื่อออนไลน์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(</a:t>
            </a:r>
            <a:r>
              <a:rPr lang="en-US" dirty="0" err="1" smtClean="0">
                <a:latin typeface="Angsana New" pitchFamily="18" charset="-34"/>
                <a:cs typeface="Angsana New" pitchFamily="18" charset="-34"/>
              </a:rPr>
              <a:t>YouTuber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8.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แต่งเพลงขายใน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Internet</a:t>
            </a:r>
          </a:p>
          <a:p>
            <a:pPr>
              <a:buNone/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9.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ขายรูปจากการถ่ายของเราใน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Internet (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รายได้ต่อรูป หรือเงื่อนไขตาม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Web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ที่เราวางขาย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10. Affiliate Marketing (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การตลาดแบบพันธมิตร เป็นรูปแบบการการตลาดโดยให้ บุคคลอื่นเป็นตัวกลางในการเข้าถึงการขายสินค้า และบริการ ซึ่งผู้ที่เป็นคนกลางจะได้ค่าผลตอบแทน ขึ้นกับเงื่อนไข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11.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อื่นๆ</a:t>
            </a:r>
            <a:endParaRPr lang="en-US" dirty="0" smtClean="0">
              <a:latin typeface="Angsana New" pitchFamily="18" charset="-34"/>
              <a:cs typeface="Angsana New" pitchFamily="18" charset="-34"/>
            </a:endParaRPr>
          </a:p>
          <a:p>
            <a:endParaRPr lang="th-TH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8229600" cy="10207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ตัวอย่าง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Passive income</a:t>
            </a:r>
            <a:endParaRPr kumimoji="0" lang="th-TH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งานกลุ่ม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15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คะแนน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  <a:buNone/>
            </a:pPr>
            <a:r>
              <a:rPr lang="th-TH" sz="4400" dirty="0">
                <a:latin typeface="Angsana New" pitchFamily="18" charset="-34"/>
                <a:ea typeface="+mj-ea"/>
                <a:cs typeface="Angsana New" pitchFamily="18" charset="-34"/>
              </a:rPr>
              <a:t>กลุ่มละ </a:t>
            </a:r>
            <a:r>
              <a:rPr lang="en-US" sz="4400" dirty="0">
                <a:latin typeface="Angsana New" pitchFamily="18" charset="-34"/>
                <a:ea typeface="+mj-ea"/>
                <a:cs typeface="Angsana New" pitchFamily="18" charset="-34"/>
              </a:rPr>
              <a:t>5</a:t>
            </a:r>
            <a:r>
              <a:rPr lang="th-TH" sz="4400" dirty="0">
                <a:latin typeface="Angsana New" pitchFamily="18" charset="-34"/>
                <a:ea typeface="+mj-ea"/>
                <a:cs typeface="Angsana New" pitchFamily="18" charset="-34"/>
              </a:rPr>
              <a:t> </a:t>
            </a:r>
            <a:r>
              <a:rPr lang="th-TH" sz="4400" dirty="0" smtClean="0">
                <a:latin typeface="Angsana New" pitchFamily="18" charset="-34"/>
                <a:ea typeface="+mj-ea"/>
                <a:cs typeface="Angsana New" pitchFamily="18" charset="-34"/>
              </a:rPr>
              <a:t>คน</a:t>
            </a:r>
          </a:p>
          <a:p>
            <a:pPr>
              <a:spcBef>
                <a:spcPct val="0"/>
              </a:spcBef>
              <a:buNone/>
            </a:pPr>
            <a:r>
              <a:rPr lang="en-US" sz="4400" dirty="0" smtClean="0">
                <a:latin typeface="Angsana New" pitchFamily="18" charset="-34"/>
                <a:ea typeface="+mj-ea"/>
                <a:cs typeface="Angsana New" pitchFamily="18" charset="-34"/>
              </a:rPr>
              <a:t>1. </a:t>
            </a:r>
            <a:r>
              <a:rPr lang="th-TH" sz="4400" dirty="0" smtClean="0">
                <a:latin typeface="Angsana New" pitchFamily="18" charset="-34"/>
                <a:ea typeface="+mj-ea"/>
                <a:cs typeface="Angsana New" pitchFamily="18" charset="-34"/>
              </a:rPr>
              <a:t>ให้นิสิต เลือก </a:t>
            </a:r>
            <a:r>
              <a:rPr lang="en-US" sz="4400" dirty="0" smtClean="0">
                <a:latin typeface="Angsana New" pitchFamily="18" charset="-34"/>
                <a:ea typeface="+mj-ea"/>
                <a:cs typeface="Angsana New" pitchFamily="18" charset="-34"/>
              </a:rPr>
              <a:t>Passive </a:t>
            </a:r>
            <a:r>
              <a:rPr lang="th-TH" sz="4400" dirty="0" smtClean="0">
                <a:latin typeface="Angsana New" pitchFamily="18" charset="-34"/>
                <a:ea typeface="+mj-ea"/>
                <a:cs typeface="Angsana New" pitchFamily="18" charset="-34"/>
              </a:rPr>
              <a:t>ที่เกี่ยวข้องกับหลักสูตร </a:t>
            </a:r>
            <a:endParaRPr lang="en-US" sz="4400" dirty="0" smtClean="0">
              <a:latin typeface="Angsana New" pitchFamily="18" charset="-34"/>
              <a:ea typeface="+mj-ea"/>
              <a:cs typeface="Angsana New" pitchFamily="18" charset="-34"/>
            </a:endParaRPr>
          </a:p>
          <a:p>
            <a:pPr>
              <a:spcBef>
                <a:spcPct val="0"/>
              </a:spcBef>
              <a:buNone/>
            </a:pPr>
            <a:r>
              <a:rPr lang="th-TH" sz="4400" dirty="0" smtClean="0">
                <a:latin typeface="Angsana New" pitchFamily="18" charset="-34"/>
                <a:ea typeface="+mj-ea"/>
                <a:cs typeface="Angsana New" pitchFamily="18" charset="-34"/>
              </a:rPr>
              <a:t>และสร้างขึ้นมา</a:t>
            </a:r>
          </a:p>
          <a:p>
            <a:pPr>
              <a:spcBef>
                <a:spcPct val="0"/>
              </a:spcBef>
              <a:buNone/>
            </a:pPr>
            <a:r>
              <a:rPr lang="en-US" sz="4400" dirty="0" smtClean="0">
                <a:latin typeface="Angsana New" pitchFamily="18" charset="-34"/>
                <a:ea typeface="+mj-ea"/>
                <a:cs typeface="Angsana New" pitchFamily="18" charset="-34"/>
              </a:rPr>
              <a:t>2. </a:t>
            </a:r>
            <a:r>
              <a:rPr lang="th-TH" sz="4400" dirty="0" smtClean="0">
                <a:latin typeface="Angsana New" pitchFamily="18" charset="-34"/>
                <a:ea typeface="+mj-ea"/>
                <a:cs typeface="Angsana New" pitchFamily="18" charset="-34"/>
              </a:rPr>
              <a:t>สร้าง </a:t>
            </a:r>
            <a:r>
              <a:rPr lang="en-US" sz="4400" dirty="0" smtClean="0">
                <a:latin typeface="Angsana New" pitchFamily="18" charset="-34"/>
                <a:ea typeface="+mj-ea"/>
                <a:cs typeface="Angsana New" pitchFamily="18" charset="-34"/>
              </a:rPr>
              <a:t>Website </a:t>
            </a:r>
            <a:r>
              <a:rPr lang="th-TH" sz="4400" dirty="0" smtClean="0">
                <a:latin typeface="Angsana New" pitchFamily="18" charset="-34"/>
                <a:ea typeface="+mj-ea"/>
                <a:cs typeface="Angsana New" pitchFamily="18" charset="-34"/>
              </a:rPr>
              <a:t>ขายสินค้า</a:t>
            </a:r>
          </a:p>
          <a:p>
            <a:pPr>
              <a:spcBef>
                <a:spcPct val="0"/>
              </a:spcBef>
              <a:buNone/>
            </a:pPr>
            <a:endParaRPr lang="th-TH" sz="4400" dirty="0" smtClean="0">
              <a:latin typeface="Angsana New" pitchFamily="18" charset="-34"/>
              <a:ea typeface="+mj-ea"/>
              <a:cs typeface="Angsana New" pitchFamily="18" charset="-34"/>
            </a:endParaRPr>
          </a:p>
          <a:p>
            <a:pPr>
              <a:spcBef>
                <a:spcPct val="0"/>
              </a:spcBef>
              <a:buNone/>
            </a:pPr>
            <a:r>
              <a:rPr lang="th-TH" sz="4400" dirty="0" smtClean="0">
                <a:latin typeface="Angsana New" pitchFamily="18" charset="-34"/>
                <a:ea typeface="+mj-ea"/>
                <a:cs typeface="Angsana New" pitchFamily="18" charset="-34"/>
              </a:rPr>
              <a:t>คะแนนขึ้นกับความสำเร็จ</a:t>
            </a:r>
          </a:p>
          <a:p>
            <a:pPr algn="ctr">
              <a:spcBef>
                <a:spcPct val="0"/>
              </a:spcBef>
              <a:buNone/>
            </a:pPr>
            <a:endParaRPr lang="th-TH" sz="4400" dirty="0">
              <a:latin typeface="Angsana New" pitchFamily="18" charset="-34"/>
              <a:ea typeface="+mj-ea"/>
              <a:cs typeface="Angsana New" pitchFamily="18" charset="-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เอกสาร" ma:contentTypeID="0x010100A799C592F699124D81DEB9BA5C02D871" ma:contentTypeVersion="10" ma:contentTypeDescription="สร้างเอกสารใหม่" ma:contentTypeScope="" ma:versionID="17a703277185114b9fee6752162c8987">
  <xsd:schema xmlns:xsd="http://www.w3.org/2001/XMLSchema" xmlns:xs="http://www.w3.org/2001/XMLSchema" xmlns:p="http://schemas.microsoft.com/office/2006/metadata/properties" xmlns:ns2="62729353-91fd-4f7d-88fa-65da6dabab4b" xmlns:ns3="a3331fb8-d835-48a9-bc5d-02c49fa3b862" targetNamespace="http://schemas.microsoft.com/office/2006/metadata/properties" ma:root="true" ma:fieldsID="4ec4a407397e9bd3a6adf374cbb60937" ns2:_="" ns3:_="">
    <xsd:import namespace="62729353-91fd-4f7d-88fa-65da6dabab4b"/>
    <xsd:import namespace="a3331fb8-d835-48a9-bc5d-02c49fa3b8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729353-91fd-4f7d-88fa-65da6dabab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แท็กรูป" ma:readOnly="false" ma:fieldId="{5cf76f15-5ced-4ddc-b409-7134ff3c332f}" ma:taxonomyMulti="true" ma:sspId="bdacb568-969a-4519-8bfc-12d49fdbde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331fb8-d835-48a9-bc5d-02c49fa3b8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59466f0-980c-4da9-9fe5-19fe42f26b95}" ma:internalName="TaxCatchAll" ma:showField="CatchAllData" ma:web="a3331fb8-d835-48a9-bc5d-02c49fa3b8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ชนิดเนื้อหา"/>
        <xsd:element ref="dc:title" minOccurs="0" maxOccurs="1" ma:index="4" ma:displayName="ชื่อเรื่อง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3331fb8-d835-48a9-bc5d-02c49fa3b862" xsi:nil="true"/>
    <lcf76f155ced4ddcb4097134ff3c332f xmlns="62729353-91fd-4f7d-88fa-65da6dabab4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D4E5008-ED72-4072-B478-CCB5B5BB018F}"/>
</file>

<file path=customXml/itemProps2.xml><?xml version="1.0" encoding="utf-8"?>
<ds:datastoreItem xmlns:ds="http://schemas.openxmlformats.org/officeDocument/2006/customXml" ds:itemID="{75D23402-002F-4C31-9D89-D4764E0636C4}"/>
</file>

<file path=customXml/itemProps3.xml><?xml version="1.0" encoding="utf-8"?>
<ds:datastoreItem xmlns:ds="http://schemas.openxmlformats.org/officeDocument/2006/customXml" ds:itemID="{A1F63C82-C56F-4112-8C48-D9A91675D18E}"/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177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Angsana New</vt:lpstr>
      <vt:lpstr>AngsanaUPC</vt:lpstr>
      <vt:lpstr>Arial</vt:lpstr>
      <vt:lpstr>Calibri</vt:lpstr>
      <vt:lpstr>Cordia New</vt:lpstr>
      <vt:lpstr>Office Theme</vt:lpstr>
      <vt:lpstr>กิจกรรมเสริม ครั้งที่ 1</vt:lpstr>
      <vt:lpstr>ความหมาย</vt:lpstr>
      <vt:lpstr>ตัวอย่าง Passive income</vt:lpstr>
      <vt:lpstr>PowerPoint Presentation</vt:lpstr>
      <vt:lpstr>งานกลุ่ม 15 คะแนน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กิจกรรมเสริม</dc:title>
  <dc:creator>Thip</dc:creator>
  <cp:lastModifiedBy>Employee</cp:lastModifiedBy>
  <cp:revision>5</cp:revision>
  <dcterms:created xsi:type="dcterms:W3CDTF">2021-07-05T16:10:15Z</dcterms:created>
  <dcterms:modified xsi:type="dcterms:W3CDTF">2023-06-08T17:55:11Z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0x010100A799C592F699124D81DEB9BA5C02D871</vt:lpwstr>
  </property>
</Properties>
</file>