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EFB9-15D8-4C22-8636-18B5B29A2012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C5023-1276-4C68-83E7-953F91966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10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EFB9-15D8-4C22-8636-18B5B29A2012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C5023-1276-4C68-83E7-953F91966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819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EFB9-15D8-4C22-8636-18B5B29A2012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C5023-1276-4C68-83E7-953F91966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644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EFB9-15D8-4C22-8636-18B5B29A2012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C5023-1276-4C68-83E7-953F91966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16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EFB9-15D8-4C22-8636-18B5B29A2012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C5023-1276-4C68-83E7-953F91966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210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EFB9-15D8-4C22-8636-18B5B29A2012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C5023-1276-4C68-83E7-953F91966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345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EFB9-15D8-4C22-8636-18B5B29A2012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C5023-1276-4C68-83E7-953F91966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794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EFB9-15D8-4C22-8636-18B5B29A2012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C5023-1276-4C68-83E7-953F91966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054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EFB9-15D8-4C22-8636-18B5B29A2012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C5023-1276-4C68-83E7-953F91966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47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EFB9-15D8-4C22-8636-18B5B29A2012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C5023-1276-4C68-83E7-953F91966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076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EFB9-15D8-4C22-8636-18B5B29A2012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C5023-1276-4C68-83E7-953F91966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60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3EFB9-15D8-4C22-8636-18B5B29A2012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C5023-1276-4C68-83E7-953F91966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04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Chapter 07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Pivot </a:t>
            </a:r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dirty="0" smtClean="0"/>
              <a:t>สุรินทร์ทิพ ศักดิ์ภูวดล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826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1220"/>
          </a:xfrm>
        </p:spPr>
        <p:txBody>
          <a:bodyPr>
            <a:noAutofit/>
          </a:bodyPr>
          <a:lstStyle/>
          <a:p>
            <a:r>
              <a:rPr lang="en-US" sz="2400" dirty="0"/>
              <a:t>select * from </a:t>
            </a:r>
            <a:r>
              <a:rPr lang="en-US" sz="2400" dirty="0" err="1"/>
              <a:t>Sales,Sales_Detail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where </a:t>
            </a:r>
            <a:r>
              <a:rPr lang="en-US" sz="2400" dirty="0" err="1"/>
              <a:t>sales.Receipt_No</a:t>
            </a:r>
            <a:r>
              <a:rPr lang="en-US" sz="2400" dirty="0"/>
              <a:t>=</a:t>
            </a:r>
            <a:r>
              <a:rPr lang="en-US" sz="2400" dirty="0" err="1"/>
              <a:t>Sales_Detail.Receipt_No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order by </a:t>
            </a:r>
            <a:r>
              <a:rPr lang="en-US" sz="2400" dirty="0" err="1"/>
              <a:t>Sales.receipt_no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612" y="1513490"/>
            <a:ext cx="9009829" cy="501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135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/>
          <a:lstStyle/>
          <a:p>
            <a:r>
              <a:rPr lang="en-US" dirty="0" smtClean="0"/>
              <a:t>Insert Table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226" y="1629294"/>
            <a:ext cx="8249083" cy="4842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738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Pivot Table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63" y="1690688"/>
            <a:ext cx="6738938" cy="4991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733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7" y="164306"/>
            <a:ext cx="11574463" cy="629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215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0201"/>
            <a:ext cx="12192000" cy="652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588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00" y="1143992"/>
            <a:ext cx="11887200" cy="543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981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17E2A4C380354C96D99B442A6E01B2" ma:contentTypeVersion="4" ma:contentTypeDescription="Create a new document." ma:contentTypeScope="" ma:versionID="ded09483d0d890a9deda45acd827bd41">
  <xsd:schema xmlns:xsd="http://www.w3.org/2001/XMLSchema" xmlns:xs="http://www.w3.org/2001/XMLSchema" xmlns:p="http://schemas.microsoft.com/office/2006/metadata/properties" xmlns:ns2="ea84853e-2a1a-4133-885d-5d6964afd0f2" targetNamespace="http://schemas.microsoft.com/office/2006/metadata/properties" ma:root="true" ma:fieldsID="cf3dffb26ab1f99b365fe5fd9928a1b7" ns2:_="">
    <xsd:import namespace="ea84853e-2a1a-4133-885d-5d6964afd0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84853e-2a1a-4133-885d-5d6964afd0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14B223-82F4-45E5-9E5C-5507EFE24F5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3DD9ADC-A1F9-4CC8-8C50-DA9290A12A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EC8DD6-E5DB-4AAC-91AB-7FE1D1ABC1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84853e-2a1a-4133-885d-5d6964afd0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13</Words>
  <Application>Microsoft Office PowerPoint</Application>
  <PresentationFormat>Widescreen</PresentationFormat>
  <Paragraphs>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Cordia New</vt:lpstr>
      <vt:lpstr>Office Theme</vt:lpstr>
      <vt:lpstr> Chapter 07 Pivot Table</vt:lpstr>
      <vt:lpstr>select * from Sales,Sales_Detail where sales.Receipt_No=Sales_Detail.Receipt_No order by Sales.receipt_no</vt:lpstr>
      <vt:lpstr>Insert Table</vt:lpstr>
      <vt:lpstr>Insert Pivot Table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Employee</dc:creator>
  <cp:lastModifiedBy>Employee</cp:lastModifiedBy>
  <cp:revision>8</cp:revision>
  <dcterms:created xsi:type="dcterms:W3CDTF">2023-08-25T15:05:55Z</dcterms:created>
  <dcterms:modified xsi:type="dcterms:W3CDTF">2023-09-27T07:21:19Z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0x0101003017E2A4C380354C96D99B442A6E01B2</vt:lpwstr>
  </property>
</Properties>
</file>