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68" r:id="rId18"/>
    <p:sldId id="269" r:id="rId19"/>
    <p:sldId id="271" r:id="rId20"/>
    <p:sldId id="272" r:id="rId21"/>
    <p:sldId id="273" r:id="rId22"/>
    <p:sldId id="278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1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8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0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5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4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3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4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8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6E77-52E5-4BFF-ABD5-DB36D00C557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8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E6E77-52E5-4BFF-ABD5-DB36D00C557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EB564-4112-4A4F-ACCF-CCC7D6B6F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6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Generating job to a run stored procedure in SQL Server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						By </a:t>
            </a:r>
            <a:r>
              <a:rPr lang="en-US" dirty="0" err="1"/>
              <a:t>Surinthip</a:t>
            </a:r>
            <a:r>
              <a:rPr lang="en-US" dirty="0"/>
              <a:t> </a:t>
            </a:r>
            <a:r>
              <a:rPr lang="en-US" dirty="0" err="1"/>
              <a:t>Sakphoowadon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9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96" y="390699"/>
            <a:ext cx="10515600" cy="743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4770" y="1507808"/>
            <a:ext cx="1114736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insert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into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Customer</a:t>
            </a:r>
            <a:r>
              <a:rPr lang="en-US" dirty="0">
                <a:solidFill>
                  <a:srgbClr val="808080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Cust_Id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Prefix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Cust_Name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Cust_Surname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Province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Country</a:t>
            </a:r>
            <a:r>
              <a:rPr lang="en-US" dirty="0">
                <a:solidFill>
                  <a:srgbClr val="808080"/>
                </a:solidFill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Cust_Id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Prefix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Cust_Name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Cust_Surname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Province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Country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SalesSystem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dbo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Customer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insert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into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Product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*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SalesSystem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dbo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insert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into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Product_Type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*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SalesSystem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dbo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Product_Type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insert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into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Sales</a:t>
            </a:r>
            <a:r>
              <a:rPr lang="en-US" dirty="0">
                <a:solidFill>
                  <a:srgbClr val="808080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Receipt_No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SDate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Cust_Id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Shop_no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Emp_No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Commission</a:t>
            </a:r>
            <a:r>
              <a:rPr lang="en-US" dirty="0">
                <a:solidFill>
                  <a:srgbClr val="808080"/>
                </a:solidFill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Receipt_No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SDate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Cust_Id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Shop_no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Emp_No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Commission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SalesSystem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dbo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Sales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insert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into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Sales_detail</a:t>
            </a:r>
            <a:r>
              <a:rPr lang="en-US" dirty="0">
                <a:solidFill>
                  <a:srgbClr val="808080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Receipt_No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Product_Id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Sale_Qty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Unit_Price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Total_Amt</a:t>
            </a:r>
            <a:r>
              <a:rPr lang="en-US" dirty="0">
                <a:solidFill>
                  <a:srgbClr val="808080"/>
                </a:solidFill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Receipt_No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Product_Id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Sale_Qty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Unit_Price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Total_Amt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SalesSystem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dbo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Sales_detail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insert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into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Shop</a:t>
            </a:r>
            <a:r>
              <a:rPr lang="en-US" dirty="0">
                <a:solidFill>
                  <a:srgbClr val="808080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Shop_No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Shop_Name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Province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Country</a:t>
            </a:r>
            <a:r>
              <a:rPr lang="en-US" dirty="0">
                <a:solidFill>
                  <a:srgbClr val="808080"/>
                </a:solidFill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Shop_No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Shop_Name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Province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Country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SalesSystem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dbo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Shop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7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40822"/>
          </a:xfrm>
          <a:solidFill>
            <a:srgbClr val="073A59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Store Procedure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490451"/>
            <a:ext cx="10649989" cy="6367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" dirty="0"/>
              <a:t>CREATE PROCEDURE [</a:t>
            </a:r>
            <a:r>
              <a:rPr lang="en-US" sz="800" dirty="0" err="1"/>
              <a:t>dbo</a:t>
            </a:r>
            <a:r>
              <a:rPr lang="en-US" sz="800" dirty="0"/>
              <a:t>].[</a:t>
            </a:r>
            <a:r>
              <a:rPr lang="en-US" sz="800" dirty="0" err="1"/>
              <a:t>ETLDataToDW</a:t>
            </a:r>
            <a:r>
              <a:rPr lang="en-US" sz="800" dirty="0"/>
              <a:t>]</a:t>
            </a:r>
          </a:p>
          <a:p>
            <a:pPr marL="0" indent="0">
              <a:buNone/>
            </a:pPr>
            <a:r>
              <a:rPr lang="en-US" sz="800" dirty="0"/>
              <a:t>	@</a:t>
            </a:r>
            <a:r>
              <a:rPr lang="en-US" sz="800" dirty="0" err="1"/>
              <a:t>RMessage</a:t>
            </a:r>
            <a:r>
              <a:rPr lang="en-US" sz="800" dirty="0"/>
              <a:t>       VARCHAR(500) OUTPUT	</a:t>
            </a:r>
          </a:p>
          <a:p>
            <a:pPr marL="0" indent="0">
              <a:buNone/>
            </a:pPr>
            <a:r>
              <a:rPr lang="en-US" sz="800" dirty="0"/>
              <a:t>AS</a:t>
            </a:r>
          </a:p>
          <a:p>
            <a:pPr marL="0" indent="0">
              <a:buNone/>
            </a:pPr>
            <a:r>
              <a:rPr lang="en-US" sz="800" dirty="0"/>
              <a:t>BEGIN</a:t>
            </a:r>
          </a:p>
          <a:p>
            <a:pPr marL="0" indent="0">
              <a:buNone/>
            </a:pPr>
            <a:r>
              <a:rPr lang="en-US" sz="800" dirty="0"/>
              <a:t>	BEGIN TRANSACTION</a:t>
            </a:r>
          </a:p>
          <a:p>
            <a:pPr marL="0" indent="0">
              <a:buNone/>
            </a:pPr>
            <a:r>
              <a:rPr lang="en-US" sz="800" dirty="0"/>
              <a:t>		BEGIN TRY</a:t>
            </a:r>
          </a:p>
          <a:p>
            <a:pPr marL="0" indent="0">
              <a:buNone/>
            </a:pPr>
            <a:r>
              <a:rPr lang="en-US" sz="800" dirty="0"/>
              <a:t>			insert into DW_SalesSystem66.dbo.Customer(</a:t>
            </a:r>
            <a:r>
              <a:rPr lang="en-US" sz="800" dirty="0" err="1"/>
              <a:t>Cust_Id,Prefix,Cust_Name,Cust_Surname,Province,Country</a:t>
            </a:r>
            <a:r>
              <a:rPr lang="en-US" sz="800" dirty="0"/>
              <a:t>)</a:t>
            </a:r>
          </a:p>
          <a:p>
            <a:pPr marL="0" indent="0">
              <a:buNone/>
            </a:pPr>
            <a:r>
              <a:rPr lang="en-US" sz="800" dirty="0"/>
              <a:t>			select </a:t>
            </a:r>
            <a:r>
              <a:rPr lang="en-US" sz="800" dirty="0" err="1"/>
              <a:t>Cust_Id,Prefix,Cust_Name,Cust_Surname,Province,Country</a:t>
            </a:r>
            <a:r>
              <a:rPr lang="en-US" sz="800" dirty="0"/>
              <a:t> from </a:t>
            </a:r>
            <a:r>
              <a:rPr lang="en-US" sz="800" dirty="0" err="1"/>
              <a:t>SalesSystem.dbo.Customer</a:t>
            </a:r>
            <a:endParaRPr lang="en-US" sz="800" dirty="0"/>
          </a:p>
          <a:p>
            <a:pPr marL="0" indent="0">
              <a:buNone/>
            </a:pPr>
            <a:r>
              <a:rPr lang="en-US" sz="800" dirty="0"/>
              <a:t>			insert into DW_SalesSystem66.dbo.Product</a:t>
            </a:r>
          </a:p>
          <a:p>
            <a:pPr marL="0" indent="0">
              <a:buNone/>
            </a:pPr>
            <a:r>
              <a:rPr lang="en-US" sz="800" dirty="0"/>
              <a:t>			select * from </a:t>
            </a:r>
            <a:r>
              <a:rPr lang="en-US" sz="800" dirty="0" err="1"/>
              <a:t>SalesSystem.dbo.Product</a:t>
            </a:r>
            <a:endParaRPr lang="en-US" sz="800" dirty="0"/>
          </a:p>
          <a:p>
            <a:pPr marL="0" indent="0">
              <a:buNone/>
            </a:pPr>
            <a:r>
              <a:rPr lang="en-US" sz="800" dirty="0"/>
              <a:t>			insert into DW_SalesSystem66.dbo.Product_Type</a:t>
            </a:r>
          </a:p>
          <a:p>
            <a:pPr marL="0" indent="0">
              <a:buNone/>
            </a:pPr>
            <a:r>
              <a:rPr lang="en-US" sz="800" dirty="0"/>
              <a:t>			select * from </a:t>
            </a:r>
            <a:r>
              <a:rPr lang="en-US" sz="800" dirty="0" err="1"/>
              <a:t>SalesSystem.dbo.Product_Type</a:t>
            </a:r>
            <a:endParaRPr lang="en-US" sz="800" dirty="0"/>
          </a:p>
          <a:p>
            <a:pPr marL="0" indent="0">
              <a:buNone/>
            </a:pPr>
            <a:r>
              <a:rPr lang="en-US" sz="800" dirty="0"/>
              <a:t>			insert into DW_SalesSystem66.dbo.Sales(</a:t>
            </a:r>
            <a:r>
              <a:rPr lang="en-US" sz="800" dirty="0" err="1"/>
              <a:t>Receipt_No,SDate,Cust_Id,Shop_no,Emp_No,Commission</a:t>
            </a:r>
            <a:r>
              <a:rPr lang="en-US" sz="800" dirty="0"/>
              <a:t>)</a:t>
            </a:r>
          </a:p>
          <a:p>
            <a:pPr marL="0" indent="0">
              <a:buNone/>
            </a:pPr>
            <a:r>
              <a:rPr lang="en-US" sz="800" dirty="0"/>
              <a:t>			select </a:t>
            </a:r>
            <a:r>
              <a:rPr lang="en-US" sz="800" dirty="0" err="1"/>
              <a:t>Receipt_No,SDate,Cust_Id,Shop_no,Emp_No,Commission</a:t>
            </a:r>
            <a:r>
              <a:rPr lang="en-US" sz="800" dirty="0"/>
              <a:t> from </a:t>
            </a:r>
            <a:r>
              <a:rPr lang="en-US" sz="800" dirty="0" err="1"/>
              <a:t>SalesSystem.dbo.Sales</a:t>
            </a:r>
            <a:endParaRPr lang="en-US" sz="800" dirty="0"/>
          </a:p>
          <a:p>
            <a:pPr marL="0" indent="0">
              <a:buNone/>
            </a:pPr>
            <a:r>
              <a:rPr lang="en-US" sz="800" dirty="0"/>
              <a:t>			insert into DW_SalesSystem66.dbo.Sales_detail(</a:t>
            </a:r>
            <a:r>
              <a:rPr lang="en-US" sz="800" dirty="0" err="1"/>
              <a:t>Receipt_No,Product_Id,Sale_Qty,Unit_Price,Total_Amt</a:t>
            </a:r>
            <a:r>
              <a:rPr lang="en-US" sz="800" dirty="0"/>
              <a:t>)</a:t>
            </a:r>
          </a:p>
          <a:p>
            <a:pPr marL="0" indent="0">
              <a:buNone/>
            </a:pPr>
            <a:r>
              <a:rPr lang="en-US" sz="800" dirty="0"/>
              <a:t>			select </a:t>
            </a:r>
            <a:r>
              <a:rPr lang="en-US" sz="800" dirty="0" err="1"/>
              <a:t>Receipt_No,Product_Id,Sale_Qty,Unit_Price,Total_Amt</a:t>
            </a:r>
            <a:r>
              <a:rPr lang="en-US" sz="800" dirty="0"/>
              <a:t> from </a:t>
            </a:r>
            <a:r>
              <a:rPr lang="en-US" sz="800" dirty="0" err="1"/>
              <a:t>SalesSystem.dbo.Sales_detail</a:t>
            </a:r>
            <a:endParaRPr lang="en-US" sz="800" dirty="0"/>
          </a:p>
          <a:p>
            <a:pPr marL="0" indent="0">
              <a:buNone/>
            </a:pPr>
            <a:r>
              <a:rPr lang="en-US" sz="800" dirty="0"/>
              <a:t>			insert into DW_SalesSystem66.dbo.Shop(</a:t>
            </a:r>
            <a:r>
              <a:rPr lang="en-US" sz="800" dirty="0" err="1"/>
              <a:t>Shop_No,Shop_Name,Province,Country</a:t>
            </a:r>
            <a:r>
              <a:rPr lang="en-US" sz="800" dirty="0"/>
              <a:t>)</a:t>
            </a:r>
          </a:p>
          <a:p>
            <a:pPr marL="0" indent="0">
              <a:buNone/>
            </a:pPr>
            <a:r>
              <a:rPr lang="en-US" sz="800" dirty="0"/>
              <a:t>			select </a:t>
            </a:r>
            <a:r>
              <a:rPr lang="en-US" sz="800" dirty="0" err="1"/>
              <a:t>Shop_No,Shop_Name,Province,Country</a:t>
            </a:r>
            <a:r>
              <a:rPr lang="en-US" sz="800" dirty="0"/>
              <a:t> from </a:t>
            </a:r>
            <a:r>
              <a:rPr lang="en-US" sz="800" dirty="0" err="1"/>
              <a:t>SalesSystem.dbo.Shop</a:t>
            </a:r>
            <a:r>
              <a:rPr lang="en-US" sz="800" dirty="0"/>
              <a:t>			</a:t>
            </a:r>
          </a:p>
          <a:p>
            <a:pPr marL="0" indent="0">
              <a:buNone/>
            </a:pPr>
            <a:r>
              <a:rPr lang="en-US" sz="800" dirty="0"/>
              <a:t>			SET @</a:t>
            </a:r>
            <a:r>
              <a:rPr lang="en-US" sz="800" dirty="0" err="1"/>
              <a:t>RMessage</a:t>
            </a:r>
            <a:r>
              <a:rPr lang="en-US" sz="800" dirty="0"/>
              <a:t> = 'Insert Data Successfully';</a:t>
            </a:r>
          </a:p>
          <a:p>
            <a:pPr marL="0" indent="0">
              <a:buNone/>
            </a:pPr>
            <a:r>
              <a:rPr lang="en-US" sz="800" dirty="0"/>
              <a:t>			COMMIT</a:t>
            </a:r>
          </a:p>
          <a:p>
            <a:pPr marL="0" indent="0">
              <a:buNone/>
            </a:pPr>
            <a:r>
              <a:rPr lang="en-US" sz="800" dirty="0"/>
              <a:t>		END TRY</a:t>
            </a:r>
          </a:p>
          <a:p>
            <a:pPr marL="0" indent="0">
              <a:buNone/>
            </a:pPr>
            <a:r>
              <a:rPr lang="en-US" sz="800" dirty="0"/>
              <a:t>		BEGIN CATCH</a:t>
            </a:r>
          </a:p>
          <a:p>
            <a:pPr marL="0" indent="0">
              <a:buNone/>
            </a:pPr>
            <a:r>
              <a:rPr lang="en-US" sz="800" dirty="0"/>
              <a:t>			ROLLBACK </a:t>
            </a:r>
          </a:p>
          <a:p>
            <a:pPr marL="0" indent="0">
              <a:buNone/>
            </a:pPr>
            <a:r>
              <a:rPr lang="en-US" sz="800" dirty="0"/>
              <a:t>			SELECT @</a:t>
            </a:r>
            <a:r>
              <a:rPr lang="en-US" sz="800" dirty="0" err="1"/>
              <a:t>RMessage</a:t>
            </a:r>
            <a:r>
              <a:rPr lang="en-US" sz="800" dirty="0"/>
              <a:t> = ERROR_MESSAGE();</a:t>
            </a:r>
          </a:p>
          <a:p>
            <a:pPr marL="0" indent="0">
              <a:buNone/>
            </a:pPr>
            <a:r>
              <a:rPr lang="en-US" sz="800" dirty="0"/>
              <a:t>		END CATCH</a:t>
            </a:r>
          </a:p>
          <a:p>
            <a:pPr marL="0" indent="0">
              <a:buNone/>
            </a:pPr>
            <a:r>
              <a:rPr lang="en-US" sz="800" dirty="0"/>
              <a:t>END</a:t>
            </a:r>
          </a:p>
          <a:p>
            <a:pPr marL="0" indent="0">
              <a:buNone/>
            </a:pPr>
            <a:r>
              <a:rPr lang="en-US" sz="800" dirty="0"/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305084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4128" y="422571"/>
            <a:ext cx="96560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200" dirty="0"/>
          </a:p>
          <a:p>
            <a:r>
              <a:rPr lang="en-US" sz="1200" dirty="0">
                <a:solidFill>
                  <a:srgbClr val="0000FF"/>
                </a:solidFill>
              </a:rPr>
              <a:t>CREATE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PROCEDURE</a:t>
            </a:r>
            <a:r>
              <a:rPr lang="en-US" sz="1200" dirty="0">
                <a:solidFill>
                  <a:prstClr val="black"/>
                </a:solidFill>
              </a:rPr>
              <a:t> [</a:t>
            </a:r>
            <a:r>
              <a:rPr lang="en-US" sz="1200" dirty="0" err="1">
                <a:solidFill>
                  <a:prstClr val="black"/>
                </a:solidFill>
              </a:rPr>
              <a:t>dbo</a:t>
            </a:r>
            <a:r>
              <a:rPr lang="en-US" sz="1200" dirty="0">
                <a:solidFill>
                  <a:prstClr val="black"/>
                </a:solidFill>
              </a:rPr>
              <a:t>]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[</a:t>
            </a:r>
            <a:r>
              <a:rPr lang="en-US" sz="1200" dirty="0" err="1">
                <a:solidFill>
                  <a:prstClr val="black"/>
                </a:solidFill>
              </a:rPr>
              <a:t>ETLDataToDW_nomsg</a:t>
            </a:r>
            <a:r>
              <a:rPr lang="en-US" sz="1200" dirty="0">
                <a:solidFill>
                  <a:prstClr val="black"/>
                </a:solidFill>
              </a:rPr>
              <a:t>]</a:t>
            </a:r>
          </a:p>
          <a:p>
            <a:r>
              <a:rPr lang="en-US" sz="1200" dirty="0">
                <a:solidFill>
                  <a:srgbClr val="0000FF"/>
                </a:solidFill>
              </a:rPr>
              <a:t>AS</a:t>
            </a:r>
          </a:p>
          <a:p>
            <a:r>
              <a:rPr lang="en-US" sz="1200" dirty="0">
                <a:solidFill>
                  <a:srgbClr val="0000FF"/>
                </a:solidFill>
              </a:rPr>
              <a:t>BEGIN</a:t>
            </a:r>
          </a:p>
          <a:p>
            <a:r>
              <a:rPr lang="en-US" sz="1200" dirty="0">
                <a:solidFill>
                  <a:prstClr val="black"/>
                </a:solidFill>
              </a:rPr>
              <a:t>	</a:t>
            </a:r>
            <a:r>
              <a:rPr lang="en-US" sz="1200" dirty="0">
                <a:solidFill>
                  <a:srgbClr val="0000FF"/>
                </a:solidFill>
              </a:rPr>
              <a:t>BEGIN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TRANSACTION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</a:t>
            </a:r>
            <a:r>
              <a:rPr lang="en-US" sz="1200" dirty="0">
                <a:solidFill>
                  <a:srgbClr val="0000FF"/>
                </a:solidFill>
              </a:rPr>
              <a:t>BEGIN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TRY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insert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into</a:t>
            </a:r>
            <a:r>
              <a:rPr lang="en-US" sz="1200" dirty="0">
                <a:solidFill>
                  <a:prstClr val="black"/>
                </a:solidFill>
              </a:rPr>
              <a:t> DW_SalesSystem66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dbo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Customer</a:t>
            </a:r>
            <a:r>
              <a:rPr lang="en-US" sz="1200" dirty="0">
                <a:solidFill>
                  <a:srgbClr val="808080"/>
                </a:solidFill>
              </a:rPr>
              <a:t>(</a:t>
            </a:r>
            <a:r>
              <a:rPr lang="en-US" sz="1200" dirty="0" err="1">
                <a:solidFill>
                  <a:prstClr val="black"/>
                </a:solidFill>
              </a:rPr>
              <a:t>Cust_Id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Prefix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Cust_Name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Cust_Surname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Province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Country</a:t>
            </a:r>
            <a:r>
              <a:rPr lang="en-US" sz="1200" dirty="0">
                <a:solidFill>
                  <a:srgbClr val="808080"/>
                </a:solidFill>
              </a:rPr>
              <a:t>)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select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Cust_Id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Prefix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Cust_Name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Cust_Surname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Province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Country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from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SalesSystem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dbo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Customer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insert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into</a:t>
            </a:r>
            <a:r>
              <a:rPr lang="en-US" sz="1200" dirty="0">
                <a:solidFill>
                  <a:prstClr val="black"/>
                </a:solidFill>
              </a:rPr>
              <a:t> DW_SalesSystem66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dbo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Product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select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808080"/>
                </a:solidFill>
              </a:rPr>
              <a:t>*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from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SalesSystem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dbo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Product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insert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into</a:t>
            </a:r>
            <a:r>
              <a:rPr lang="en-US" sz="1200" dirty="0">
                <a:solidFill>
                  <a:prstClr val="black"/>
                </a:solidFill>
              </a:rPr>
              <a:t> DW_SalesSystem66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dbo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Product_Type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select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808080"/>
                </a:solidFill>
              </a:rPr>
              <a:t>*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from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SalesSystem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dbo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Product_Type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insert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into</a:t>
            </a:r>
            <a:r>
              <a:rPr lang="en-US" sz="1200" dirty="0">
                <a:solidFill>
                  <a:prstClr val="black"/>
                </a:solidFill>
              </a:rPr>
              <a:t> DW_SalesSystem66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dbo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Sales</a:t>
            </a:r>
            <a:r>
              <a:rPr lang="en-US" sz="1200" dirty="0">
                <a:solidFill>
                  <a:srgbClr val="808080"/>
                </a:solidFill>
              </a:rPr>
              <a:t>(</a:t>
            </a:r>
            <a:r>
              <a:rPr lang="en-US" sz="1200" dirty="0" err="1">
                <a:solidFill>
                  <a:prstClr val="black"/>
                </a:solidFill>
              </a:rPr>
              <a:t>Receipt_No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SDate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Cust_Id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Shop_no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Emp_No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Commission</a:t>
            </a:r>
            <a:r>
              <a:rPr lang="en-US" sz="1200" dirty="0">
                <a:solidFill>
                  <a:srgbClr val="808080"/>
                </a:solidFill>
              </a:rPr>
              <a:t>)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select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Receipt_No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SDate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Cust_Id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Shop_no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Emp_No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Commission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from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SalesSystem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dbo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Sales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insert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into</a:t>
            </a:r>
            <a:r>
              <a:rPr lang="en-US" sz="1200" dirty="0">
                <a:solidFill>
                  <a:prstClr val="black"/>
                </a:solidFill>
              </a:rPr>
              <a:t> DW_SalesSystem66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dbo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Sales_detail</a:t>
            </a:r>
            <a:r>
              <a:rPr lang="en-US" sz="1200" dirty="0">
                <a:solidFill>
                  <a:srgbClr val="808080"/>
                </a:solidFill>
              </a:rPr>
              <a:t>(</a:t>
            </a:r>
            <a:r>
              <a:rPr lang="en-US" sz="1200" dirty="0" err="1">
                <a:solidFill>
                  <a:prstClr val="black"/>
                </a:solidFill>
              </a:rPr>
              <a:t>Receipt_No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Product_Id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Sale_Qty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Unit_Price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Total_Amt</a:t>
            </a:r>
            <a:r>
              <a:rPr lang="en-US" sz="1200" dirty="0">
                <a:solidFill>
                  <a:srgbClr val="808080"/>
                </a:solidFill>
              </a:rPr>
              <a:t>)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select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Receipt_No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Product_Id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Sale_Qty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Unit_Price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Total_Amt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from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SalesSystem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dbo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Sales_detail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insert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into</a:t>
            </a:r>
            <a:r>
              <a:rPr lang="en-US" sz="1200" dirty="0">
                <a:solidFill>
                  <a:prstClr val="black"/>
                </a:solidFill>
              </a:rPr>
              <a:t> DW_SalesSystem66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dbo</a:t>
            </a:r>
            <a:r>
              <a:rPr lang="en-US" sz="1200" dirty="0">
                <a:solidFill>
                  <a:srgbClr val="808080"/>
                </a:solidFill>
              </a:rPr>
              <a:t>.</a:t>
            </a:r>
            <a:r>
              <a:rPr lang="en-US" sz="1200" dirty="0">
                <a:solidFill>
                  <a:prstClr val="black"/>
                </a:solidFill>
              </a:rPr>
              <a:t>Shop</a:t>
            </a:r>
            <a:r>
              <a:rPr lang="en-US" sz="1200" dirty="0">
                <a:solidFill>
                  <a:srgbClr val="808080"/>
                </a:solidFill>
              </a:rPr>
              <a:t>(</a:t>
            </a:r>
            <a:r>
              <a:rPr lang="en-US" sz="1200" dirty="0" err="1">
                <a:solidFill>
                  <a:prstClr val="black"/>
                </a:solidFill>
              </a:rPr>
              <a:t>Shop_No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Shop_Name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Province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Country</a:t>
            </a:r>
            <a:r>
              <a:rPr lang="en-US" sz="1200" dirty="0">
                <a:solidFill>
                  <a:srgbClr val="808080"/>
                </a:solidFill>
              </a:rPr>
              <a:t>)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select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Shop_No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Shop_Name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Province</a:t>
            </a:r>
            <a:r>
              <a:rPr lang="en-US" sz="1200" dirty="0" err="1">
                <a:solidFill>
                  <a:srgbClr val="808080"/>
                </a:solidFill>
              </a:rPr>
              <a:t>,</a:t>
            </a:r>
            <a:r>
              <a:rPr lang="en-US" sz="1200" dirty="0" err="1">
                <a:solidFill>
                  <a:prstClr val="black"/>
                </a:solidFill>
              </a:rPr>
              <a:t>Country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from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SalesSystem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dbo</a:t>
            </a:r>
            <a:r>
              <a:rPr lang="en-US" sz="1200" dirty="0" err="1">
                <a:solidFill>
                  <a:srgbClr val="808080"/>
                </a:solidFill>
              </a:rPr>
              <a:t>.</a:t>
            </a:r>
            <a:r>
              <a:rPr lang="en-US" sz="1200" dirty="0" err="1">
                <a:solidFill>
                  <a:prstClr val="black"/>
                </a:solidFill>
              </a:rPr>
              <a:t>Shop</a:t>
            </a:r>
            <a:r>
              <a:rPr lang="en-US" sz="1200" dirty="0">
                <a:solidFill>
                  <a:prstClr val="black"/>
                </a:solidFill>
              </a:rPr>
              <a:t>			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COMMIT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</a:t>
            </a:r>
            <a:r>
              <a:rPr lang="en-US" sz="1200" dirty="0">
                <a:solidFill>
                  <a:srgbClr val="0000FF"/>
                </a:solidFill>
              </a:rPr>
              <a:t>END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TRY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</a:t>
            </a:r>
            <a:r>
              <a:rPr lang="en-US" sz="1200" dirty="0">
                <a:solidFill>
                  <a:srgbClr val="0000FF"/>
                </a:solidFill>
              </a:rPr>
              <a:t>BEGIN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CATCH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	</a:t>
            </a:r>
            <a:r>
              <a:rPr lang="en-US" sz="1200" dirty="0">
                <a:solidFill>
                  <a:srgbClr val="0000FF"/>
                </a:solidFill>
              </a:rPr>
              <a:t>ROLLBACK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</a:rPr>
              <a:t>		</a:t>
            </a:r>
            <a:r>
              <a:rPr lang="en-US" sz="1200" dirty="0">
                <a:solidFill>
                  <a:srgbClr val="0000FF"/>
                </a:solidFill>
              </a:rPr>
              <a:t>END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CATCH</a:t>
            </a:r>
          </a:p>
          <a:p>
            <a:r>
              <a:rPr lang="en-US" sz="1200" dirty="0">
                <a:solidFill>
                  <a:srgbClr val="0000FF"/>
                </a:solidFill>
              </a:rPr>
              <a:t>END</a:t>
            </a:r>
          </a:p>
          <a:p>
            <a:endParaRPr lang="th-TH" sz="1200" dirty="0">
              <a:solidFill>
                <a:srgbClr val="0000FF"/>
              </a:solidFill>
            </a:endParaRPr>
          </a:p>
          <a:p>
            <a:r>
              <a:rPr lang="en-US" sz="1200" dirty="0">
                <a:solidFill>
                  <a:srgbClr val="0000FF"/>
                </a:solidFill>
              </a:rPr>
              <a:t>GO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024128" y="5815584"/>
            <a:ext cx="10323576" cy="832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EXEC </a:t>
            </a:r>
            <a:r>
              <a:rPr lang="en-US" b="1" dirty="0" err="1">
                <a:solidFill>
                  <a:schemeClr val="tx1"/>
                </a:solidFill>
              </a:rPr>
              <a:t>ETLDataToDW_nomsg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31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คำสั่งสำหรับเช็คผลลัพธ์</a:t>
            </a:r>
            <a:br>
              <a:rPr lang="th-TH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69264" y="1690688"/>
            <a:ext cx="9390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delete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Customer</a:t>
            </a:r>
          </a:p>
          <a:p>
            <a:r>
              <a:rPr lang="en-US" dirty="0">
                <a:solidFill>
                  <a:srgbClr val="0000FF"/>
                </a:solidFill>
              </a:rPr>
              <a:t>delete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Product</a:t>
            </a:r>
          </a:p>
          <a:p>
            <a:r>
              <a:rPr lang="en-US" dirty="0">
                <a:solidFill>
                  <a:srgbClr val="0000FF"/>
                </a:solidFill>
              </a:rPr>
              <a:t>delete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Product_Type</a:t>
            </a:r>
          </a:p>
          <a:p>
            <a:r>
              <a:rPr lang="en-US" dirty="0">
                <a:solidFill>
                  <a:srgbClr val="0000FF"/>
                </a:solidFill>
              </a:rPr>
              <a:t>delete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Sales</a:t>
            </a:r>
          </a:p>
          <a:p>
            <a:r>
              <a:rPr lang="en-US" dirty="0">
                <a:solidFill>
                  <a:srgbClr val="0000FF"/>
                </a:solidFill>
              </a:rPr>
              <a:t>delete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Sales_detail</a:t>
            </a:r>
          </a:p>
          <a:p>
            <a:r>
              <a:rPr lang="en-US" dirty="0">
                <a:solidFill>
                  <a:srgbClr val="0000FF"/>
                </a:solidFill>
              </a:rPr>
              <a:t>delete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Shop</a:t>
            </a:r>
          </a:p>
          <a:p>
            <a:endParaRPr lang="th-TH" dirty="0">
              <a:solidFill>
                <a:prstClr val="black"/>
              </a:solidFill>
            </a:endParaRPr>
          </a:p>
          <a:p>
            <a:endParaRPr lang="th-TH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*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Customer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*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Product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*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Product_Type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*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Sales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*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Sales_detail</a:t>
            </a:r>
          </a:p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808080"/>
                </a:solidFill>
              </a:rPr>
              <a:t>*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DW_SalesSystem66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dbo</a:t>
            </a:r>
            <a:r>
              <a:rPr lang="en-US" dirty="0">
                <a:solidFill>
                  <a:srgbClr val="808080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Shop</a:t>
            </a:r>
          </a:p>
          <a:p>
            <a:r>
              <a:rPr lang="th-TH" dirty="0">
                <a:solidFill>
                  <a:prstClr val="black"/>
                </a:solidFill>
              </a:rPr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5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 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JOB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ที่เรียกใช้งาน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Stored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43" y="5829715"/>
            <a:ext cx="10515600" cy="356617"/>
          </a:xfrm>
        </p:spPr>
        <p:txBody>
          <a:bodyPr>
            <a:normAutofit/>
          </a:bodyPr>
          <a:lstStyle/>
          <a:p>
            <a:r>
              <a:rPr lang="en-US" sz="1100" dirty="0"/>
              <a:t>https://www.atlasprecon.com/create-sql-job-run-stored-procedure/?fbclid=IwAR3C-PaarUdXmfrVNo4O7v_-OVBuGkgKjd_z4X_JwMpEJuhedFU6lA2DRMo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112" y="1373386"/>
            <a:ext cx="2752725" cy="3904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6696" y="1188720"/>
            <a:ext cx="437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11096" y="1307592"/>
            <a:ext cx="1399032" cy="388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83249" y="6186332"/>
            <a:ext cx="4225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https://km.phuket.psu.ac.th/archives/3858</a:t>
            </a:r>
          </a:p>
        </p:txBody>
      </p:sp>
    </p:spTree>
    <p:extLst>
      <p:ext uri="{BB962C8B-B14F-4D97-AF65-F5344CB8AC3E}">
        <p14:creationId xmlns:p14="http://schemas.microsoft.com/office/powerpoint/2010/main" val="3239538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883"/>
          </a:xfrm>
        </p:spPr>
        <p:txBody>
          <a:bodyPr/>
          <a:lstStyle/>
          <a:p>
            <a:r>
              <a:rPr lang="en-US" dirty="0"/>
              <a:t>2. New&gt;Job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90688"/>
            <a:ext cx="41624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76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Step </a:t>
            </a:r>
            <a:r>
              <a:rPr lang="en-US" dirty="0"/>
              <a:t>&gt;new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5335"/>
            <a:ext cx="6524625" cy="499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40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th-TH" dirty="0" smtClean="0"/>
              <a:t>ใส่ </a:t>
            </a:r>
            <a:r>
              <a:rPr lang="en-US" dirty="0" smtClean="0"/>
              <a:t>Step name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93" y="1358010"/>
            <a:ext cx="6759633" cy="495862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973484" y="731520"/>
            <a:ext cx="723207" cy="1471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22618" y="706582"/>
            <a:ext cx="1288473" cy="2826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569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28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Job </a:t>
            </a:r>
            <a:r>
              <a:rPr lang="en-US" dirty="0"/>
              <a:t>Schedule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315" y="994655"/>
            <a:ext cx="63055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20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ตัวอย่างในห้อง </a:t>
            </a:r>
            <a:r>
              <a:rPr lang="en-US" dirty="0" smtClean="0"/>
              <a:t>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8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Project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ETL Process : From </a:t>
            </a:r>
            <a:r>
              <a:rPr lang="en-US" dirty="0" err="1"/>
              <a:t>TPS_Sales</a:t>
            </a:r>
            <a:r>
              <a:rPr lang="en-US" dirty="0"/>
              <a:t> to </a:t>
            </a:r>
            <a:r>
              <a:rPr lang="en-US" dirty="0" err="1"/>
              <a:t>DW_Sales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Source: </a:t>
            </a:r>
            <a:r>
              <a:rPr lang="en-US" dirty="0" err="1"/>
              <a:t>TPS_Sales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Destination: </a:t>
            </a:r>
            <a:r>
              <a:rPr lang="en-US" dirty="0" err="1"/>
              <a:t>DW_Sales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33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571EE-97D9-4AB1-9026-978A697EC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New job </a:t>
            </a:r>
            <a:r>
              <a:rPr lang="th-TH" dirty="0" smtClean="0"/>
              <a:t>ใส่ชื่อ </a:t>
            </a:r>
            <a:r>
              <a:rPr lang="en-US" dirty="0" err="1" smtClean="0"/>
              <a:t>LOADData</a:t>
            </a:r>
            <a:r>
              <a:rPr lang="en-US" dirty="0" smtClean="0"/>
              <a:t> (</a:t>
            </a:r>
            <a:r>
              <a:rPr lang="th-TH" dirty="0" smtClean="0"/>
              <a:t>อย่าเพิ่งกด </a:t>
            </a:r>
            <a:r>
              <a:rPr lang="en-US" dirty="0" smtClean="0"/>
              <a:t>OK)</a:t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th-TH" dirty="0" smtClean="0"/>
              <a:t>จากนั้น </a:t>
            </a:r>
            <a:r>
              <a:rPr lang="en-US" dirty="0" smtClean="0"/>
              <a:t>Click Steps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DBBA9-6235-43F3-811A-21E2373E0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2" y="2009329"/>
            <a:ext cx="8262984" cy="464792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5320145" y="615142"/>
            <a:ext cx="781397" cy="2585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613564" y="1246909"/>
            <a:ext cx="66501" cy="1903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590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2B8293-CDE2-43F7-8803-2EE308D31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2349"/>
            <a:ext cx="9379454" cy="527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89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E8DF-7785-49E5-8348-8A8EACC0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กำหนดค่าใน </a:t>
            </a:r>
            <a:r>
              <a:rPr lang="en-US" dirty="0" smtClean="0"/>
              <a:t>Step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D59DC5-C3EE-4CE7-81EB-E787270F2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696096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525B-811A-47AD-BB24-44D3384B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444"/>
          </a:xfrm>
        </p:spPr>
        <p:txBody>
          <a:bodyPr/>
          <a:lstStyle/>
          <a:p>
            <a:r>
              <a:rPr lang="th-TH" dirty="0" smtClean="0"/>
              <a:t>กำหนดค่าใน </a:t>
            </a:r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DDB7-C890-4AC8-87E6-F03203773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23" y="1157681"/>
            <a:ext cx="8875552" cy="543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5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52" y="1592629"/>
            <a:ext cx="5028226" cy="393168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366104" y="3337443"/>
            <a:ext cx="1072341" cy="719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5629" y="482138"/>
            <a:ext cx="202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8790" y="657214"/>
            <a:ext cx="202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warehouse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556" y="2179320"/>
            <a:ext cx="3782774" cy="284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คำสั่ง </a:t>
            </a:r>
            <a:r>
              <a:rPr lang="en-US" dirty="0"/>
              <a:t>Create data warehouse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CREATE TABLE [</a:t>
            </a:r>
            <a:r>
              <a:rPr lang="en-US" dirty="0" err="1"/>
              <a:t>dbo</a:t>
            </a:r>
            <a:r>
              <a:rPr lang="en-US" dirty="0"/>
              <a:t>].[Customer](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Cust_Id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](20) NOT NULL,</a:t>
            </a:r>
          </a:p>
          <a:p>
            <a:pPr marL="0" indent="0">
              <a:buNone/>
            </a:pPr>
            <a:r>
              <a:rPr lang="en-US" dirty="0"/>
              <a:t>	[Prefix] [</a:t>
            </a:r>
            <a:r>
              <a:rPr lang="en-US" dirty="0" err="1"/>
              <a:t>nvarchar</a:t>
            </a:r>
            <a:r>
              <a:rPr lang="en-US" dirty="0"/>
              <a:t>](20)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Cust_Name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](50)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Cust_Surname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](60) NULL,</a:t>
            </a:r>
          </a:p>
          <a:p>
            <a:pPr marL="0" indent="0">
              <a:buNone/>
            </a:pPr>
            <a:r>
              <a:rPr lang="en-US" dirty="0"/>
              <a:t>	[Province] [</a:t>
            </a:r>
            <a:r>
              <a:rPr lang="en-US" dirty="0" err="1"/>
              <a:t>nvarchar</a:t>
            </a:r>
            <a:r>
              <a:rPr lang="en-US" dirty="0"/>
              <a:t>](50) NULL,</a:t>
            </a:r>
          </a:p>
          <a:p>
            <a:pPr marL="0" indent="0">
              <a:buNone/>
            </a:pPr>
            <a:r>
              <a:rPr lang="en-US" dirty="0"/>
              <a:t>	[Country] [</a:t>
            </a:r>
            <a:r>
              <a:rPr lang="en-US" dirty="0" err="1"/>
              <a:t>nvarchar</a:t>
            </a:r>
            <a:r>
              <a:rPr lang="en-US" dirty="0"/>
              <a:t>](50) NULL</a:t>
            </a:r>
          </a:p>
          <a:p>
            <a:pPr marL="0" indent="0">
              <a:buNone/>
            </a:pPr>
            <a:r>
              <a:rPr lang="en-US" dirty="0"/>
              <a:t>) ON [PRIMARY]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GO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5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th-TH" dirty="0"/>
          </a:p>
          <a:p>
            <a:pPr marL="0" indent="0">
              <a:buNone/>
            </a:pPr>
            <a:r>
              <a:rPr lang="en-US" dirty="0"/>
              <a:t>CREATE TABLE [</a:t>
            </a:r>
            <a:r>
              <a:rPr lang="en-US" dirty="0" err="1"/>
              <a:t>dbo</a:t>
            </a:r>
            <a:r>
              <a:rPr lang="en-US" dirty="0"/>
              <a:t>].[Product](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Product_Id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](20) NOT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Product_NameEng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](50)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Product_NameThai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](50)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Unit_Type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](10)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Unit_Price</a:t>
            </a:r>
            <a:r>
              <a:rPr lang="en-US" dirty="0"/>
              <a:t>] [float]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Balance_Qty</a:t>
            </a:r>
            <a:r>
              <a:rPr lang="en-US" dirty="0"/>
              <a:t>] [float]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Product_TypeId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](20) NULL</a:t>
            </a:r>
          </a:p>
          <a:p>
            <a:pPr marL="0" indent="0">
              <a:buNone/>
            </a:pPr>
            <a:r>
              <a:rPr lang="en-US" dirty="0"/>
              <a:t>) ON [PRIMARY]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1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Product_Type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TABLE [</a:t>
            </a:r>
            <a:r>
              <a:rPr lang="en-US" dirty="0" err="1"/>
              <a:t>dbo</a:t>
            </a:r>
            <a:r>
              <a:rPr lang="en-US" dirty="0"/>
              <a:t>].[</a:t>
            </a:r>
            <a:r>
              <a:rPr lang="en-US" dirty="0" err="1"/>
              <a:t>Product_Type</a:t>
            </a:r>
            <a:r>
              <a:rPr lang="en-US" dirty="0"/>
              <a:t>](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Product_TypeId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](10) NOT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Product_TypeName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](50) NULL</a:t>
            </a:r>
          </a:p>
          <a:p>
            <a:pPr marL="0" indent="0">
              <a:buNone/>
            </a:pPr>
            <a:r>
              <a:rPr lang="en-US" dirty="0"/>
              <a:t>) ON [PRIMARY]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GO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2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CREATE TABLE [</a:t>
            </a:r>
            <a:r>
              <a:rPr lang="en-US" dirty="0" err="1"/>
              <a:t>dbo</a:t>
            </a:r>
            <a:r>
              <a:rPr lang="en-US" dirty="0"/>
              <a:t>].[Sales](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Receipt_No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](20) NOT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Cust_Id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](10)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SDate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](10)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Shop_no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](50)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Emp_No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](20) NULL,</a:t>
            </a:r>
          </a:p>
          <a:p>
            <a:pPr marL="0" indent="0">
              <a:buNone/>
            </a:pPr>
            <a:r>
              <a:rPr lang="en-US" dirty="0"/>
              <a:t>	[Commission] [float] NULL</a:t>
            </a:r>
          </a:p>
          <a:p>
            <a:pPr marL="0" indent="0">
              <a:buNone/>
            </a:pPr>
            <a:r>
              <a:rPr lang="en-US" dirty="0"/>
              <a:t>) ON [PRIMARY]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GO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4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Sales_Detail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CREATE TABLE [</a:t>
            </a:r>
            <a:r>
              <a:rPr lang="en-US" dirty="0" err="1"/>
              <a:t>dbo</a:t>
            </a:r>
            <a:r>
              <a:rPr lang="en-US" dirty="0"/>
              <a:t>].[</a:t>
            </a:r>
            <a:r>
              <a:rPr lang="en-US" dirty="0" err="1"/>
              <a:t>Sales_Detail</a:t>
            </a:r>
            <a:r>
              <a:rPr lang="en-US" dirty="0"/>
              <a:t>](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Receipt_No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](20) NOT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Product_Id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](20) NOT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Sale_Qty</a:t>
            </a:r>
            <a:r>
              <a:rPr lang="en-US" dirty="0"/>
              <a:t>] [</a:t>
            </a:r>
            <a:r>
              <a:rPr lang="en-US" dirty="0" err="1"/>
              <a:t>int</a:t>
            </a:r>
            <a:r>
              <a:rPr lang="en-US" dirty="0"/>
              <a:t>]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Unit_Price</a:t>
            </a:r>
            <a:r>
              <a:rPr lang="en-US" dirty="0"/>
              <a:t>] [float]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Total_Amt</a:t>
            </a:r>
            <a:r>
              <a:rPr lang="en-US" dirty="0"/>
              <a:t>] [float] NULL</a:t>
            </a:r>
          </a:p>
          <a:p>
            <a:pPr marL="0" indent="0">
              <a:buNone/>
            </a:pPr>
            <a:r>
              <a:rPr lang="en-US" dirty="0"/>
              <a:t>) ON [PRIMARY]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GO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4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TABLE [</a:t>
            </a:r>
            <a:r>
              <a:rPr lang="en-US" dirty="0" err="1"/>
              <a:t>dbo</a:t>
            </a:r>
            <a:r>
              <a:rPr lang="en-US" dirty="0"/>
              <a:t>].[Shop](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Shop_No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](10) NOT NULL,</a:t>
            </a:r>
          </a:p>
          <a:p>
            <a:pPr marL="0" indent="0">
              <a:buNone/>
            </a:pPr>
            <a:r>
              <a:rPr lang="en-US" dirty="0"/>
              <a:t>	[</a:t>
            </a:r>
            <a:r>
              <a:rPr lang="en-US" dirty="0" err="1"/>
              <a:t>Shop_Name</a:t>
            </a:r>
            <a:r>
              <a:rPr lang="en-US" dirty="0"/>
              <a:t>] [</a:t>
            </a:r>
            <a:r>
              <a:rPr lang="en-US" dirty="0" err="1"/>
              <a:t>nvarchar</a:t>
            </a:r>
            <a:r>
              <a:rPr lang="en-US" dirty="0"/>
              <a:t>](50) NULL,</a:t>
            </a:r>
          </a:p>
          <a:p>
            <a:pPr marL="0" indent="0">
              <a:buNone/>
            </a:pPr>
            <a:r>
              <a:rPr lang="en-US" dirty="0"/>
              <a:t>	[Province] [</a:t>
            </a:r>
            <a:r>
              <a:rPr lang="en-US" dirty="0" err="1"/>
              <a:t>nvarchar</a:t>
            </a:r>
            <a:r>
              <a:rPr lang="en-US" dirty="0"/>
              <a:t>](50) NULL,</a:t>
            </a:r>
          </a:p>
          <a:p>
            <a:pPr marL="0" indent="0">
              <a:buNone/>
            </a:pPr>
            <a:r>
              <a:rPr lang="en-US" dirty="0"/>
              <a:t>	[Country] [</a:t>
            </a:r>
            <a:r>
              <a:rPr lang="en-US" dirty="0" err="1"/>
              <a:t>nvarchar</a:t>
            </a:r>
            <a:r>
              <a:rPr lang="en-US" dirty="0"/>
              <a:t>](50) NULL</a:t>
            </a:r>
          </a:p>
          <a:p>
            <a:pPr marL="0" indent="0">
              <a:buNone/>
            </a:pPr>
            <a:r>
              <a:rPr lang="en-US" dirty="0"/>
              <a:t>) ON [PRIMARY]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72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59786161D5A43A23B2C4018460907" ma:contentTypeVersion="6" ma:contentTypeDescription="Create a new document." ma:contentTypeScope="" ma:versionID="a5618c5e10442ab61b326dea459a2b13">
  <xsd:schema xmlns:xsd="http://www.w3.org/2001/XMLSchema" xmlns:xs="http://www.w3.org/2001/XMLSchema" xmlns:p="http://schemas.microsoft.com/office/2006/metadata/properties" xmlns:ns2="132e4bea-e1dc-4077-9f23-ac6029c7ca7b" xmlns:ns3="68f739ab-f436-4139-9e97-508fe52a4351" targetNamespace="http://schemas.microsoft.com/office/2006/metadata/properties" ma:root="true" ma:fieldsID="60e1a1d57297a9399cad988e1f878736" ns2:_="" ns3:_="">
    <xsd:import namespace="132e4bea-e1dc-4077-9f23-ac6029c7ca7b"/>
    <xsd:import namespace="68f739ab-f436-4139-9e97-508fe52a43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e4bea-e1dc-4077-9f23-ac6029c7ca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739ab-f436-4139-9e97-508fe52a435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872E80-8938-440B-81FE-7294102A2A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210A8F-1B0B-46D8-AB49-12E1E2B9121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4599B1-15CA-4199-8BDC-FB63BF8CB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2e4bea-e1dc-4077-9f23-ac6029c7ca7b"/>
    <ds:schemaRef ds:uri="68f739ab-f436-4139-9e97-508fe52a43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251</Words>
  <Application>Microsoft Office PowerPoint</Application>
  <PresentationFormat>Widescreen</PresentationFormat>
  <Paragraphs>169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Angsana New</vt:lpstr>
      <vt:lpstr>AngsanaUPC</vt:lpstr>
      <vt:lpstr>Arial</vt:lpstr>
      <vt:lpstr>Calibri</vt:lpstr>
      <vt:lpstr>Calibri Light</vt:lpstr>
      <vt:lpstr>Cordia New</vt:lpstr>
      <vt:lpstr>Office Theme</vt:lpstr>
      <vt:lpstr>Generating job to a run stored procedure in SQL Server</vt:lpstr>
      <vt:lpstr>ETL Project Steps</vt:lpstr>
      <vt:lpstr>PowerPoint Presentation</vt:lpstr>
      <vt:lpstr>คำสั่ง Create data warehouse</vt:lpstr>
      <vt:lpstr>Product</vt:lpstr>
      <vt:lpstr>Product_Type</vt:lpstr>
      <vt:lpstr>Sales</vt:lpstr>
      <vt:lpstr>Sales_Detail</vt:lpstr>
      <vt:lpstr>Shop</vt:lpstr>
      <vt:lpstr>PowerPoint Presentation</vt:lpstr>
      <vt:lpstr>Store Procedure</vt:lpstr>
      <vt:lpstr>PowerPoint Presentation</vt:lpstr>
      <vt:lpstr>คำสั่งสำหรับเช็คผลลัพธ์ </vt:lpstr>
      <vt:lpstr>การสร้าง  JOB ที่เรียกใช้งาน Stored Procedure</vt:lpstr>
      <vt:lpstr>2. New&gt;Job</vt:lpstr>
      <vt:lpstr>3. Step &gt;new</vt:lpstr>
      <vt:lpstr>ใส่ Step name</vt:lpstr>
      <vt:lpstr>4. Job Schedule</vt:lpstr>
      <vt:lpstr>PowerPoint Presentation</vt:lpstr>
      <vt:lpstr>1. New job ใส่ชื่อ LOADData (อย่าเพิ่งกด OK) 2. จากนั้น Click Steps</vt:lpstr>
      <vt:lpstr>PowerPoint Presentation</vt:lpstr>
      <vt:lpstr>กำหนดค่าใน Step</vt:lpstr>
      <vt:lpstr>กำหนดค่าใน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job to run stored procedure in SQL Server</dc:title>
  <dc:creator>Employee</dc:creator>
  <cp:lastModifiedBy>Employee</cp:lastModifiedBy>
  <cp:revision>34</cp:revision>
  <dcterms:created xsi:type="dcterms:W3CDTF">2023-12-26T14:40:35Z</dcterms:created>
  <dcterms:modified xsi:type="dcterms:W3CDTF">2024-02-01T15:46:41Z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0x01010091959786161D5A43A23B2C4018460907</vt:lpwstr>
  </property>
</Properties>
</file>