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3" r:id="rId9"/>
    <p:sldId id="264" r:id="rId10"/>
    <p:sldId id="265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1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FDD9-6F00-43DA-AD78-714F030D343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การออกแบบโดยใช้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Ribbon Chart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86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806498"/>
            <a:ext cx="240982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52" y="770137"/>
            <a:ext cx="3495675" cy="5798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01" y="869890"/>
            <a:ext cx="1600342" cy="569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492" y="869890"/>
            <a:ext cx="1829493" cy="57989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460567" y="3541222"/>
            <a:ext cx="1454728" cy="6400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90203" y="3428564"/>
            <a:ext cx="4747064" cy="8608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44122" y="3183775"/>
            <a:ext cx="6725311" cy="1828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/>
          <a:lstStyle/>
          <a:p>
            <a:r>
              <a:rPr lang="en-US" dirty="0" smtClean="0"/>
              <a:t>Code </a:t>
            </a:r>
            <a:r>
              <a:rPr lang="th-TH" dirty="0" smtClean="0"/>
              <a:t>ในการหาความสัมพันธ์ข้อมูล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373" y="1432994"/>
            <a:ext cx="72680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Product_NameEng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Product_TypeName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order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by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9" y="2068059"/>
            <a:ext cx="10651672" cy="4260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520933"/>
            <a:ext cx="563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https://www.youtube.com/watch?v=gGvMG2ChXPo&amp;t=1s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6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" y="1212573"/>
            <a:ext cx="10839677" cy="5645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487" y="288235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1" y="1085849"/>
            <a:ext cx="4018777" cy="4948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650" y="33337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Ribbon Chart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ตั้งค่าตามนี้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58225" y="581025"/>
            <a:ext cx="1343025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58150" y="819150"/>
            <a:ext cx="1314450" cy="284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490662"/>
            <a:ext cx="7029450" cy="3471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5859" y="449818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 </a:t>
            </a:r>
            <a:r>
              <a:rPr lang="th-TH" dirty="0" smtClean="0"/>
              <a:t>แบบที่ 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9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567613" cy="463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49" y="1828799"/>
            <a:ext cx="3870802" cy="425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4650" y="33337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Ribbon Chart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ตั้งค่าตามนี้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28" y="881032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</a:t>
            </a:r>
            <a:r>
              <a:rPr lang="th-TH" dirty="0" smtClean="0"/>
              <a:t> แบบที่ 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5" y="2750516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การออกแบบ แบบที่ 2 แบบใช้ </a:t>
            </a:r>
            <a:r>
              <a:rPr lang="en-US" dirty="0" smtClean="0"/>
              <a:t>Slicer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5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055"/>
            <a:ext cx="10342418" cy="4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88" y="715618"/>
            <a:ext cx="7333008" cy="552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318" y="506895"/>
            <a:ext cx="3400425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199" y="1690689"/>
            <a:ext cx="1412721" cy="452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38" y="1770612"/>
            <a:ext cx="3189755" cy="4447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021" y="1770612"/>
            <a:ext cx="2531226" cy="4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1" y="1905866"/>
            <a:ext cx="4543425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23" y="947650"/>
            <a:ext cx="3379837" cy="513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43" y="947650"/>
            <a:ext cx="2737918" cy="51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7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111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Office Theme</vt:lpstr>
      <vt:lpstr>การออกแบบโดยใช้ Ribbon Chart</vt:lpstr>
      <vt:lpstr>PowerPoint Presentation</vt:lpstr>
      <vt:lpstr>PowerPoint Presentation</vt:lpstr>
      <vt:lpstr>PowerPoint Presentation</vt:lpstr>
      <vt:lpstr>การออกแบบ แบบที่ 2 แบบใช้ Slicer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ในการหาความสัมพันธ์ข้อมูล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9</cp:revision>
  <dcterms:created xsi:type="dcterms:W3CDTF">2024-09-24T11:42:06Z</dcterms:created>
  <dcterms:modified xsi:type="dcterms:W3CDTF">2024-09-26T05:34:32Z</dcterms:modified>
</cp:coreProperties>
</file>