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6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4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DD25-537B-47FC-A5B5-6D59DF74CFA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59B7-5F6E-4BCE-9472-E33A3822F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8ikAJele_s" TargetMode="External"/><Relationship Id="rId2" Type="http://schemas.openxmlformats.org/officeDocument/2006/relationships/hyperlink" Target="https://www.youtube.com/watch?v=k8rUyh2_BA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Hx5Sdo5BcA" TargetMode="External"/><Relationship Id="rId4" Type="http://schemas.openxmlformats.org/officeDocument/2006/relationships/hyperlink" Target="https://www.youtube.com/watch?v=Erfn70RwqD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NSHu0rkew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PowerBI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การหา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TOP 5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840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28" y="2832553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th-TH" dirty="0" smtClean="0"/>
              <a:t>การแสดง  </a:t>
            </a:r>
            <a:r>
              <a:rPr lang="en-US" dirty="0" smtClean="0"/>
              <a:t>Top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0" y="284558"/>
            <a:ext cx="10079990" cy="1041400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Click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Filter on this visual</a:t>
            </a:r>
            <a:b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" y="1325958"/>
            <a:ext cx="9356090" cy="42642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78600" y="2291080"/>
            <a:ext cx="1524000" cy="311150"/>
          </a:xfrm>
          <a:prstGeom prst="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6266934"/>
            <a:ext cx="5020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https://www.youtube.com/watch?v=cp7ruGDu5GU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78600" y="2664368"/>
            <a:ext cx="1524000" cy="311150"/>
          </a:xfrm>
          <a:prstGeom prst="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36" y="365125"/>
            <a:ext cx="10949064" cy="132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เลือก 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Filter type = Top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</a:t>
            </a:r>
            <a:b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Show items = Top 5</a:t>
            </a:r>
            <a:b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 By value = Sum of </a:t>
            </a:r>
            <a:r>
              <a:rPr lang="en-US" sz="2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Total_Amt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5. Click Apply filter</a:t>
            </a: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36" y="1988457"/>
            <a:ext cx="10949063" cy="445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365125"/>
            <a:ext cx="10968037" cy="1325563"/>
          </a:xfrm>
        </p:spPr>
        <p:txBody>
          <a:bodyPr/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จะได้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Result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ตามภาพ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1690688"/>
            <a:ext cx="10815638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7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51" y="963641"/>
            <a:ext cx="10896600" cy="44178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https://www.youtube.com/watch?v=k8rUyh2_BA8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https://www.youtube.com/watch?v=G8ikAJele_s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smtClean="0">
                <a:hlinkClick r:id="rId4"/>
              </a:rPr>
              <a:t>https://www.youtube.com/watch?v=Erfn70RwqD0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smtClean="0">
                <a:hlinkClick r:id="rId3"/>
              </a:rPr>
              <a:t>https://www.youtube.com/watch?v=G8ikAJele_s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smtClean="0">
                <a:hlinkClick r:id="rId5"/>
              </a:rPr>
              <a:t>https://www.youtube.com/watch?v=QHx5Sdo5BcA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https://www.youtube.com/watch?v=G8ikAJele_s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9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https://www.youtube.com/watch?v=NNSHu0rkew8</a:t>
            </a:r>
            <a:endParaRPr lang="en-US" dirty="0" smtClean="0"/>
          </a:p>
          <a:p>
            <a:r>
              <a:rPr lang="en-US" dirty="0" smtClean="0"/>
              <a:t>https://www.youtube.com/watch?v=cYwioeHu_OU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7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42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Office Theme</vt:lpstr>
      <vt:lpstr>PowerBI</vt:lpstr>
      <vt:lpstr>การแสดง  Top 5</vt:lpstr>
      <vt:lpstr> 1. Click Filter on this visual </vt:lpstr>
      <vt:lpstr>2. เลือก Filter type = Top N 3. Show items = Top 5 4. By value = Sum of Total_Amt 5. Click Apply filter</vt:lpstr>
      <vt:lpstr>จะได้ Result ตามภาพ</vt:lpstr>
      <vt:lpstr>https://www.youtube.com/watch?v=k8rUyh2_BA8 2. https://www.youtube.com/watch?v=G8ikAJele_s 3. https://www.youtube.com/watch?v=Erfn70RwqD0 4. https://www.youtube.com/watch?v=G8ikAJele_s 5. https://www.youtube.com/watch?v=QHx5Sdo5BcA 6. https://www.youtube.com/watch?v=G8ikAJele_s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Employee</dc:creator>
  <cp:lastModifiedBy>Employee</cp:lastModifiedBy>
  <cp:revision>13</cp:revision>
  <dcterms:created xsi:type="dcterms:W3CDTF">2024-09-18T11:28:27Z</dcterms:created>
  <dcterms:modified xsi:type="dcterms:W3CDTF">2024-09-22T15:18:37Z</dcterms:modified>
</cp:coreProperties>
</file>