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04/01/64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04/01/64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04/01/64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04/01/64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04/01/64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04/01/64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04/01/64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04/01/64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04/01/64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04/01/64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568C0-3868-4A9B-A828-ACFC95A8AA23}" type="datetimeFigureOut">
              <a:rPr lang="th-TH" smtClean="0"/>
              <a:pPr/>
              <a:t>04/01/64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568C0-3868-4A9B-A828-ACFC95A8AA23}" type="datetimeFigureOut">
              <a:rPr lang="th-TH" smtClean="0"/>
              <a:pPr/>
              <a:t>04/01/64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2E9F2-B083-4869-9EE9-8538F854DF60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772400" cy="200025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LAB 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Load Data</a:t>
            </a:r>
            <a:endParaRPr lang="th-T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System</a:t>
            </a:r>
            <a:endParaRPr lang="th-TH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371600"/>
            <a:ext cx="6943724" cy="5150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Payroll System</a:t>
            </a:r>
            <a:endParaRPr lang="th-TH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447800"/>
            <a:ext cx="5848350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การสร้าง </a:t>
            </a:r>
            <a:r>
              <a:rPr lang="en-US" b="1" dirty="0" smtClean="0">
                <a:latin typeface="AngsanaUPC" pitchFamily="18" charset="-34"/>
                <a:cs typeface="AngsanaUPC" pitchFamily="18" charset="-34"/>
              </a:rPr>
              <a:t>Staging Area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>
                <a:latin typeface="AngsanaUPC" pitchFamily="18" charset="-34"/>
                <a:cs typeface="AngsanaUPC" pitchFamily="18" charset="-34"/>
              </a:rPr>
              <a:t>ทำการ </a:t>
            </a:r>
            <a:r>
              <a:rPr lang="en-US" b="1" dirty="0" err="1" smtClean="0">
                <a:latin typeface="AngsanaUPC" pitchFamily="18" charset="-34"/>
                <a:cs typeface="AngsanaUPC" pitchFamily="18" charset="-34"/>
              </a:rPr>
              <a:t>Denormalization</a:t>
            </a:r>
            <a:endParaRPr lang="th-TH" b="1" dirty="0">
              <a:latin typeface="AngsanaUPC" pitchFamily="18" charset="-34"/>
              <a:cs typeface="AngsanaUPC" pitchFamily="18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1. 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ที่มีความสำคัญ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one to one </a:t>
            </a:r>
            <a:endParaRPr lang="en-US" dirty="0">
              <a:latin typeface="AngsanaUPC" pitchFamily="18" charset="-34"/>
              <a:cs typeface="AngsanaUPC" pitchFamily="18" charset="-34"/>
            </a:endParaRPr>
          </a:p>
          <a:p>
            <a:pPr>
              <a:buNone/>
            </a:pPr>
            <a:r>
              <a:rPr lang="en-US" dirty="0" smtClean="0">
                <a:latin typeface="AngsanaUPC" pitchFamily="18" charset="-34"/>
                <a:cs typeface="AngsanaUPC" pitchFamily="18" charset="-34"/>
              </a:rPr>
              <a:t>2. Table </a:t>
            </a:r>
            <a:r>
              <a:rPr lang="th-TH" dirty="0" smtClean="0">
                <a:latin typeface="AngsanaUPC" pitchFamily="18" charset="-34"/>
                <a:cs typeface="AngsanaUPC" pitchFamily="18" charset="-34"/>
              </a:rPr>
              <a:t>ที่ต้องการนำไปแสดงผลบ่อยๆ และเป็นงานที่สอบถามประจำ</a:t>
            </a:r>
          </a:p>
          <a:p>
            <a:pPr>
              <a:buNone/>
            </a:pPr>
            <a:r>
              <a:rPr lang="th-TH" dirty="0" smtClean="0">
                <a:latin typeface="AngsanaUPC" pitchFamily="18" charset="-34"/>
                <a:cs typeface="AngsanaUPC" pitchFamily="18" charset="-34"/>
              </a:rPr>
              <a:t>    </a:t>
            </a:r>
            <a:r>
              <a:rPr lang="en-US" dirty="0" smtClean="0">
                <a:latin typeface="AngsanaUPC" pitchFamily="18" charset="-34"/>
                <a:cs typeface="AngsanaUPC" pitchFamily="18" charset="-34"/>
              </a:rPr>
              <a:t>Payroll + Employee</a:t>
            </a:r>
            <a:endParaRPr lang="th-TH" dirty="0">
              <a:latin typeface="AngsanaUPC" pitchFamily="18" charset="-34"/>
              <a:cs typeface="AngsanaUPC" pitchFamily="18" charset="-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39</Words>
  <Application>Microsoft Office PowerPoint</Application>
  <PresentationFormat>On-screen Show (4:3)</PresentationFormat>
  <Paragraphs>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LAB   Load Data</vt:lpstr>
      <vt:lpstr>Sales System</vt:lpstr>
      <vt:lpstr>Payroll System</vt:lpstr>
      <vt:lpstr>การสร้าง Staging Area</vt:lpstr>
      <vt:lpstr>ทำการ Denormalization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Week 7</dc:title>
  <dc:creator>Thip</dc:creator>
  <cp:lastModifiedBy>Thip</cp:lastModifiedBy>
  <cp:revision>4</cp:revision>
  <dcterms:created xsi:type="dcterms:W3CDTF">2021-01-04T05:46:26Z</dcterms:created>
  <dcterms:modified xsi:type="dcterms:W3CDTF">2021-01-04T07:49:32Z</dcterms:modified>
</cp:coreProperties>
</file>