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68C0-3868-4A9B-A828-ACFC95A8AA23}" type="datetimeFigureOut">
              <a:rPr lang="th-TH" smtClean="0"/>
              <a:pPr/>
              <a:t>04/01/64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LAB 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Load Data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System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71600"/>
            <a:ext cx="6943724" cy="5150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System</a:t>
            </a:r>
            <a:endParaRPr lang="th-TH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58483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Staging Area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ทำการ </a:t>
            </a:r>
            <a:r>
              <a:rPr lang="en-US" b="1" dirty="0" err="1" smtClean="0">
                <a:latin typeface="AngsanaUPC" pitchFamily="18" charset="-34"/>
                <a:cs typeface="AngsanaUPC" pitchFamily="18" charset="-34"/>
              </a:rPr>
              <a:t>Denormalization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ที่มีความสำคัญ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ที่ต้องการนำไปแสดงผลบ่อยๆ และเป็นงานที่สอบถามประจำ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Payroll + Employee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LAB   Load Data</vt:lpstr>
      <vt:lpstr>Sales System</vt:lpstr>
      <vt:lpstr>Payroll System</vt:lpstr>
      <vt:lpstr>การสร้าง Staging Area</vt:lpstr>
      <vt:lpstr>ทำการ Denormalization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Week 7</dc:title>
  <dc:creator>Thip</dc:creator>
  <cp:lastModifiedBy>Thip</cp:lastModifiedBy>
  <cp:revision>4</cp:revision>
  <dcterms:created xsi:type="dcterms:W3CDTF">2021-01-04T05:46:26Z</dcterms:created>
  <dcterms:modified xsi:type="dcterms:W3CDTF">2021-01-04T07:49:32Z</dcterms:modified>
</cp:coreProperties>
</file>