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7" r:id="rId7"/>
    <p:sldId id="269" r:id="rId8"/>
    <p:sldId id="268" r:id="rId9"/>
    <p:sldId id="263" r:id="rId10"/>
    <p:sldId id="270" r:id="rId11"/>
    <p:sldId id="264" r:id="rId12"/>
    <p:sldId id="271" r:id="rId13"/>
    <p:sldId id="272" r:id="rId14"/>
    <p:sldId id="265" r:id="rId15"/>
    <p:sldId id="274" r:id="rId16"/>
    <p:sldId id="273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8934" autoAdjust="0"/>
    <p:restoredTop sz="94660"/>
  </p:normalViewPr>
  <p:slideViewPr>
    <p:cSldViewPr snapToGrid="0">
      <p:cViewPr varScale="1">
        <p:scale>
          <a:sx n="73" d="100"/>
          <a:sy n="73" d="100"/>
        </p:scale>
        <p:origin x="-870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8F0ED6-245D-4AE5-B4B0-3C5943C6C506}" type="datetimeFigureOut">
              <a:rPr lang="en-US" smtClean="0"/>
              <a:pPr/>
              <a:t>2/10/2022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CC7835-AEE8-4502-8EF3-F37D936688E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0416427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8F0ED6-245D-4AE5-B4B0-3C5943C6C506}" type="datetimeFigureOut">
              <a:rPr lang="en-US" smtClean="0"/>
              <a:pPr/>
              <a:t>2/10/2022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CC7835-AEE8-4502-8EF3-F37D936688E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562303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8F0ED6-245D-4AE5-B4B0-3C5943C6C506}" type="datetimeFigureOut">
              <a:rPr lang="en-US" smtClean="0"/>
              <a:pPr/>
              <a:t>2/10/2022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CC7835-AEE8-4502-8EF3-F37D936688E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0269967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8F0ED6-245D-4AE5-B4B0-3C5943C6C506}" type="datetimeFigureOut">
              <a:rPr lang="en-US" smtClean="0"/>
              <a:pPr/>
              <a:t>2/10/2022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CC7835-AEE8-4502-8EF3-F37D936688E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1158428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8F0ED6-245D-4AE5-B4B0-3C5943C6C506}" type="datetimeFigureOut">
              <a:rPr lang="en-US" smtClean="0"/>
              <a:pPr/>
              <a:t>2/10/2022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CC7835-AEE8-4502-8EF3-F37D936688E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1023116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8F0ED6-245D-4AE5-B4B0-3C5943C6C506}" type="datetimeFigureOut">
              <a:rPr lang="en-US" smtClean="0"/>
              <a:pPr/>
              <a:t>2/10/2022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CC7835-AEE8-4502-8EF3-F37D936688E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0160277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8F0ED6-245D-4AE5-B4B0-3C5943C6C506}" type="datetimeFigureOut">
              <a:rPr lang="en-US" smtClean="0"/>
              <a:pPr/>
              <a:t>2/10/2022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CC7835-AEE8-4502-8EF3-F37D936688E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471134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8F0ED6-245D-4AE5-B4B0-3C5943C6C506}" type="datetimeFigureOut">
              <a:rPr lang="en-US" smtClean="0"/>
              <a:pPr/>
              <a:t>2/10/2022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CC7835-AEE8-4502-8EF3-F37D936688E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9992741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8F0ED6-245D-4AE5-B4B0-3C5943C6C506}" type="datetimeFigureOut">
              <a:rPr lang="en-US" smtClean="0"/>
              <a:pPr/>
              <a:t>2/10/2022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CC7835-AEE8-4502-8EF3-F37D936688E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0987845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8F0ED6-245D-4AE5-B4B0-3C5943C6C506}" type="datetimeFigureOut">
              <a:rPr lang="en-US" smtClean="0"/>
              <a:pPr/>
              <a:t>2/10/2022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CC7835-AEE8-4502-8EF3-F37D936688E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4317644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8F0ED6-245D-4AE5-B4B0-3C5943C6C506}" type="datetimeFigureOut">
              <a:rPr lang="en-US" smtClean="0"/>
              <a:pPr/>
              <a:t>2/10/2022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CC7835-AEE8-4502-8EF3-F37D936688E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7114854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8F0ED6-245D-4AE5-B4B0-3C5943C6C506}" type="datetimeFigureOut">
              <a:rPr lang="en-US" smtClean="0"/>
              <a:pPr/>
              <a:t>2/10/2022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CC7835-AEE8-4502-8EF3-F37D936688E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7723275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Power BI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67908683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 smtClean="0"/>
              <a:t>การตกแต่งด้วย  </a:t>
            </a:r>
            <a:r>
              <a:rPr lang="en-US" dirty="0" smtClean="0"/>
              <a:t>Format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23900" y="1690688"/>
            <a:ext cx="10807700" cy="4837112"/>
          </a:xfrm>
          <a:prstGeom prst="rect">
            <a:avLst/>
          </a:prstGeom>
        </p:spPr>
      </p:pic>
      <p:cxnSp>
        <p:nvCxnSpPr>
          <p:cNvPr id="6" name="Straight Arrow Connector 5"/>
          <p:cNvCxnSpPr/>
          <p:nvPr/>
        </p:nvCxnSpPr>
        <p:spPr>
          <a:xfrm>
            <a:off x="5219700" y="939800"/>
            <a:ext cx="4686300" cy="23114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9164660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93107" y="1722664"/>
            <a:ext cx="9129486" cy="475070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Card Count(Distinct) </a:t>
            </a:r>
            <a:r>
              <a:rPr lang="th-TH" dirty="0" smtClean="0"/>
              <a:t>นับสินค้า </a:t>
            </a:r>
            <a:r>
              <a:rPr lang="en-US" dirty="0" smtClean="0"/>
              <a:t>(</a:t>
            </a:r>
            <a:r>
              <a:rPr lang="th-TH" dirty="0" smtClean="0"/>
              <a:t>สินค้าชนิดเดียวกันขายหลายครั้งที่ซ้ำให้นับมา 1</a:t>
            </a:r>
            <a:r>
              <a:rPr lang="en-US" dirty="0" smtClean="0"/>
              <a:t>)</a:t>
            </a:r>
            <a:endParaRPr lang="en-US" dirty="0"/>
          </a:p>
        </p:txBody>
      </p:sp>
      <p:cxnSp>
        <p:nvCxnSpPr>
          <p:cNvPr id="6" name="Straight Arrow Connector 5"/>
          <p:cNvCxnSpPr/>
          <p:nvPr/>
        </p:nvCxnSpPr>
        <p:spPr>
          <a:xfrm flipH="1">
            <a:off x="4513943" y="1257300"/>
            <a:ext cx="1143907" cy="309698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>
            <a:off x="6553200" y="952500"/>
            <a:ext cx="2743200" cy="31623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59640994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 smtClean="0"/>
              <a:t>เพิ่ม ลำดับชั้นให้ </a:t>
            </a:r>
            <a:r>
              <a:rPr lang="en-US" dirty="0" smtClean="0"/>
              <a:t>Matrix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38200" y="1870530"/>
            <a:ext cx="10657114" cy="45157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48744527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11225"/>
          </a:xfrm>
        </p:spPr>
        <p:txBody>
          <a:bodyPr/>
          <a:lstStyle/>
          <a:p>
            <a:r>
              <a:rPr lang="en-US" dirty="0" smtClean="0"/>
              <a:t>Bar Chart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38200" y="1276350"/>
            <a:ext cx="10515600" cy="533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46338625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Barchart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38200" y="1962150"/>
            <a:ext cx="10515600" cy="4667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51845986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MAP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38200" y="1869280"/>
            <a:ext cx="10267950" cy="47791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86788819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077595"/>
          </a:xfrm>
        </p:spPr>
        <p:txBody>
          <a:bodyPr/>
          <a:lstStyle/>
          <a:p>
            <a:r>
              <a:rPr lang="th-TH" dirty="0" smtClean="0"/>
              <a:t>การเปรียบเทียบข้อมูล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38200" y="1690688"/>
            <a:ext cx="10515600" cy="46529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1092226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Get Data&gt;&gt;&gt;SQL Server &gt;&gt;&gt; Connect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413000" y="2247900"/>
            <a:ext cx="5757333" cy="3238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5379349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62743" y="1551214"/>
            <a:ext cx="8302171" cy="4669971"/>
          </a:xfrm>
          <a:prstGeom prst="rect">
            <a:avLst/>
          </a:prstGeom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54075"/>
          </a:xfrm>
        </p:spPr>
        <p:txBody>
          <a:bodyPr/>
          <a:lstStyle/>
          <a:p>
            <a:r>
              <a:rPr lang="en-US" dirty="0" smtClean="0"/>
              <a:t>Server Name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0632956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 smtClean="0"/>
              <a:t>เลือก </a:t>
            </a:r>
            <a:r>
              <a:rPr lang="en-US" dirty="0" smtClean="0"/>
              <a:t>Table &gt;&gt;&gt;Load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885950" y="1690687"/>
            <a:ext cx="8496300" cy="47791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7899760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99218"/>
          </a:xfrm>
        </p:spPr>
        <p:txBody>
          <a:bodyPr/>
          <a:lstStyle/>
          <a:p>
            <a:r>
              <a:rPr lang="en-US" dirty="0" smtClean="0"/>
              <a:t>Click Diagram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82057" y="1364344"/>
            <a:ext cx="8602131" cy="4838699"/>
          </a:xfrm>
          <a:prstGeom prst="rect">
            <a:avLst/>
          </a:prstGeom>
        </p:spPr>
      </p:pic>
      <p:cxnSp>
        <p:nvCxnSpPr>
          <p:cNvPr id="6" name="Straight Arrow Connector 5"/>
          <p:cNvCxnSpPr/>
          <p:nvPr/>
        </p:nvCxnSpPr>
        <p:spPr>
          <a:xfrm>
            <a:off x="1291771" y="1364344"/>
            <a:ext cx="479879" cy="115025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7832147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Legend: </a:t>
            </a:r>
            <a:r>
              <a:rPr lang="en-US" dirty="0" err="1" smtClean="0"/>
              <a:t>Date_Id</a:t>
            </a:r>
            <a:r>
              <a:rPr lang="en-US" dirty="0" smtClean="0"/>
              <a:t>&gt;</a:t>
            </a:r>
            <a:r>
              <a:rPr lang="en-US" dirty="0" err="1" smtClean="0"/>
              <a:t>Shop_Id</a:t>
            </a:r>
            <a:r>
              <a:rPr lang="en-US" dirty="0" smtClean="0"/>
              <a:t>&gt;</a:t>
            </a:r>
            <a:r>
              <a:rPr lang="en-US" dirty="0" err="1" smtClean="0"/>
              <a:t>Product_Id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Value: </a:t>
            </a:r>
            <a:r>
              <a:rPr lang="en-US" dirty="0" err="1" smtClean="0"/>
              <a:t>Sale_Amount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71085" y="1945327"/>
            <a:ext cx="7849830" cy="4415529"/>
          </a:xfrm>
          <a:prstGeom prst="rect">
            <a:avLst/>
          </a:prstGeom>
        </p:spPr>
      </p:pic>
      <p:cxnSp>
        <p:nvCxnSpPr>
          <p:cNvPr id="6" name="Straight Arrow Connector 5"/>
          <p:cNvCxnSpPr/>
          <p:nvPr/>
        </p:nvCxnSpPr>
        <p:spPr>
          <a:xfrm>
            <a:off x="7362825" y="942975"/>
            <a:ext cx="1663188" cy="298009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5362575" y="1238250"/>
            <a:ext cx="3371850" cy="310515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4287427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 smtClean="0"/>
              <a:t>หรือ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2114550" y="529322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err="1" smtClean="0"/>
              <a:t>Date_Id</a:t>
            </a:r>
            <a:r>
              <a:rPr lang="en-US" dirty="0" smtClean="0"/>
              <a:t>&gt;</a:t>
            </a:r>
            <a:r>
              <a:rPr lang="en-US" dirty="0" err="1" smtClean="0"/>
              <a:t>Shop_name</a:t>
            </a:r>
            <a:r>
              <a:rPr lang="en-US" dirty="0" smtClean="0"/>
              <a:t>&gt;</a:t>
            </a:r>
            <a:r>
              <a:rPr lang="en-US" dirty="0" err="1" smtClean="0"/>
              <a:t>Product_name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Value: </a:t>
            </a:r>
            <a:r>
              <a:rPr lang="en-US" dirty="0" err="1"/>
              <a:t>Sale_Amount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333500" y="1339850"/>
            <a:ext cx="9105900" cy="51220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01376044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Matrix : Row=</a:t>
            </a:r>
            <a:r>
              <a:rPr lang="en-US" dirty="0" err="1" smtClean="0"/>
              <a:t>Sale_Date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> </a:t>
            </a:r>
            <a:r>
              <a:rPr lang="en-US" dirty="0" smtClean="0"/>
              <a:t>              Column=</a:t>
            </a:r>
            <a:r>
              <a:rPr lang="en-US" dirty="0" err="1" smtClean="0"/>
              <a:t>Shop_name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>	</a:t>
            </a:r>
            <a:r>
              <a:rPr lang="en-US" dirty="0" smtClean="0"/>
              <a:t>	Value = </a:t>
            </a:r>
            <a:r>
              <a:rPr lang="en-US" dirty="0" err="1" smtClean="0"/>
              <a:t>Sale_Amount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38200" y="2077513"/>
            <a:ext cx="10515600" cy="4410088"/>
          </a:xfrm>
          <a:prstGeom prst="rect">
            <a:avLst/>
          </a:prstGeom>
        </p:spPr>
      </p:pic>
      <p:cxnSp>
        <p:nvCxnSpPr>
          <p:cNvPr id="6" name="Straight Arrow Connector 5"/>
          <p:cNvCxnSpPr/>
          <p:nvPr/>
        </p:nvCxnSpPr>
        <p:spPr>
          <a:xfrm>
            <a:off x="6772275" y="571500"/>
            <a:ext cx="2952750" cy="319087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>
            <a:off x="6886882" y="1690688"/>
            <a:ext cx="2714318" cy="261091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>
            <a:off x="6886882" y="1152525"/>
            <a:ext cx="2971493" cy="293662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52951154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08125" y="1457920"/>
            <a:ext cx="9175750" cy="516136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Card &gt;&gt;&gt;Sum</a:t>
            </a:r>
            <a:endParaRPr lang="en-US" dirty="0"/>
          </a:p>
        </p:txBody>
      </p:sp>
      <p:cxnSp>
        <p:nvCxnSpPr>
          <p:cNvPr id="6" name="Straight Arrow Connector 5"/>
          <p:cNvCxnSpPr/>
          <p:nvPr/>
        </p:nvCxnSpPr>
        <p:spPr>
          <a:xfrm flipH="1">
            <a:off x="3140075" y="1197769"/>
            <a:ext cx="822325" cy="321627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>
            <a:off x="4178300" y="1065212"/>
            <a:ext cx="5424488" cy="273208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62451738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321</TotalTime>
  <Words>63</Words>
  <Application>Microsoft Office PowerPoint</Application>
  <PresentationFormat>Custom</PresentationFormat>
  <Paragraphs>17</Paragraphs>
  <Slides>16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Office Theme</vt:lpstr>
      <vt:lpstr>Power BI</vt:lpstr>
      <vt:lpstr>Get Data&gt;&gt;&gt;SQL Server &gt;&gt;&gt; Connect</vt:lpstr>
      <vt:lpstr>Server Name</vt:lpstr>
      <vt:lpstr>เลือก Table &gt;&gt;&gt;Load</vt:lpstr>
      <vt:lpstr>Click Diagram</vt:lpstr>
      <vt:lpstr>Legend: Date_Id&gt;Shop_Id&gt;Product_Id Value: Sale_Amount</vt:lpstr>
      <vt:lpstr>หรือ</vt:lpstr>
      <vt:lpstr>Matrix : Row=Sale_Date                Column=Shop_name   Value = Sale_Amount</vt:lpstr>
      <vt:lpstr>Card &gt;&gt;&gt;Sum</vt:lpstr>
      <vt:lpstr>การตกแต่งด้วย  Format</vt:lpstr>
      <vt:lpstr>Card Count(Distinct) นับสินค้า (สินค้าชนิดเดียวกันขายหลายครั้งที่ซ้ำให้นับมา 1)</vt:lpstr>
      <vt:lpstr>เพิ่ม ลำดับชั้นให้ Matrix</vt:lpstr>
      <vt:lpstr>Bar Chart</vt:lpstr>
      <vt:lpstr>Barchart</vt:lpstr>
      <vt:lpstr>MAP</vt:lpstr>
      <vt:lpstr>การเปรียบเทียบข้อมูล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 BI</dc:title>
  <dc:creator>Employee</dc:creator>
  <cp:lastModifiedBy>Thip</cp:lastModifiedBy>
  <cp:revision>20</cp:revision>
  <dcterms:created xsi:type="dcterms:W3CDTF">2021-10-06T18:25:11Z</dcterms:created>
  <dcterms:modified xsi:type="dcterms:W3CDTF">2022-02-10T06:08:07Z</dcterms:modified>
</cp:coreProperties>
</file>