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4" r:id="rId4"/>
    <p:sldId id="265" r:id="rId5"/>
    <p:sldId id="268" r:id="rId6"/>
    <p:sldId id="267" r:id="rId7"/>
    <p:sldId id="269" r:id="rId8"/>
    <p:sldId id="274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6D7"/>
    <a:srgbClr val="B6D2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0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96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2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22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57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9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07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5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94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1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8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7922-8A6F-4614-84CB-9F61CF05B278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9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71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สรุปบทเรียน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Dimensional </a:t>
            </a:r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0734" y="5812971"/>
            <a:ext cx="301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สุรินทร์ทิพ ศักดิ์ภูวดล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37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753" y="1800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COUNT(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Product_NameEng,sum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* from 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order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product_id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90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8680"/>
            <a:ext cx="10515600" cy="4793898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การเปรียบเทียบจากการใช้ </a:t>
            </a:r>
            <a:r>
              <a:rPr lang="en-US" sz="40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Power BI (***)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ไม่มี  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model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Sales, </a:t>
            </a:r>
            <a:r>
              <a:rPr lang="en-US" sz="4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Sales_Detail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Product, </a:t>
            </a:r>
            <a:r>
              <a:rPr lang="en-US" sz="4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Product_type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Customer, Shop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มี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</a:t>
            </a:r>
            <a:b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21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ในกรณี</a:t>
            </a:r>
            <a:r>
              <a:rPr lang="en-US" dirty="0" smtClean="0"/>
              <a:t> Sum data </a:t>
            </a:r>
            <a:r>
              <a:rPr lang="th-TH" dirty="0" smtClean="0"/>
              <a:t>ที่ไม่มีการสร้าง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Power BI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 group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ข้อมูลได้ ถึงแม้ไม่มี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Summary Data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Database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ในรูปแบบ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Dimensional Data model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เพราะข้อมูลถ้ามีการเลือก ข้อมูลด้านต่างๆ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(Dimension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 จำนวน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(Measure)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โปรแกรม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Power BI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จะมีการ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Count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 ตามข้อมูลที่เลือกมาแสดง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96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1303" y="3324840"/>
            <a:ext cx="5534947" cy="3523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72439"/>
            <a:ext cx="6371303" cy="3685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38" y="365125"/>
            <a:ext cx="7257661" cy="1752433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แบบ 1 ไม่มี วิเคราะห์โดยใช้ ข้อมูลที่เก็บจาก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 warehouse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แต่ไม่ใช่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035" y="3392129"/>
            <a:ext cx="2076287" cy="34658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50494" y="3392129"/>
            <a:ext cx="2023806" cy="11016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90" y="365125"/>
            <a:ext cx="3657600" cy="2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1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2035" y="3392129"/>
            <a:ext cx="6172202" cy="3471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185651"/>
            <a:ext cx="5962035" cy="3672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38" y="365125"/>
            <a:ext cx="7257661" cy="1325563"/>
          </a:xfrm>
        </p:spPr>
        <p:txBody>
          <a:bodyPr/>
          <a:lstStyle/>
          <a:p>
            <a:r>
              <a:rPr lang="th-TH" dirty="0" smtClean="0"/>
              <a:t>แบบ 2 สร้าง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035" y="3392129"/>
            <a:ext cx="1734165" cy="27419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12061" y="3713699"/>
            <a:ext cx="2338848" cy="13081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6812332"/>
              </p:ext>
            </p:extLst>
          </p:nvPr>
        </p:nvGraphicFramePr>
        <p:xfrm>
          <a:off x="247035" y="262144"/>
          <a:ext cx="3505200" cy="2464421"/>
        </p:xfrm>
        <a:graphic>
          <a:graphicData uri="http://schemas.openxmlformats.org/presentationml/2006/ole">
            <p:oleObj spid="_x0000_s1044" name="Visio" r:id="rId5" imgW="5553494" imgH="257273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41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7250" cy="511175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 2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model (Level 1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705101"/>
            <a:ext cx="5943600" cy="41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2705101"/>
            <a:ext cx="5962035" cy="41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92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 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 (Level 3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00"/>
            <a:ext cx="62103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57500"/>
            <a:ext cx="571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28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เหตุผลข้อดีข้อเสียของ ไม่มี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ข้อดี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ยืดหยุ่นในการใช้งาน เพราะไม่มีการออกแบบ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ในรูปแบบ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มาก่อน สามารถปรับเปลี่ยนรูปแบบการวิเคราะห์ได้หลากหลาย</a:t>
            </a:r>
          </a:p>
          <a:p>
            <a:pPr marL="0" indent="0">
              <a:buNone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ข้อเสีย 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ความเร็วลดลง หากข้อมูลมีจำนวนมาก</a:t>
            </a:r>
          </a:p>
          <a:p>
            <a:pPr marL="514350" indent="-514350">
              <a:buAutoNum type="arabicPeriod"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3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เหตุผลข้อดีข้อเสียของ มี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3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ข้อดี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ความเร็ว หากมีการดึงข้อมูล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Summary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 data model (Star, snowflake,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Fact constellation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)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ในการเขียนโปรแกรม ดึงข้อมูลผ่าน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Application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ต่างๆ ซึ่งเราสามารถพัฒนาโปรแกรมขึ้นมาเอง นอกเหนือจากใช้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Power BI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นักวิเคราะห์มี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ที่พร้อมจะวิเคราะห์ และง่ายต่อการนำเสนอ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ข้อเสีย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ไม่ยืดหยุ่นในการใช้งาน เพราะต้อง ออกแบบ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ก่อน และหากปรับเปลี่ยนความต้องการไม่สามารถเพิ่มได้ทันทีต้องมีการแก้ไข โครงสร้าง  และ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Load data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เข้ามาใหม่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7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212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Visio</vt:lpstr>
      <vt:lpstr>สรุปบทเรียน Data Dimensional Model </vt:lpstr>
      <vt:lpstr>การเปรียบเทียบจากการใช้ Power BI (***)  1. ไม่มี  Dimensional Data model       Sales, Sales_Detail, Product, Product_type, Customer, Shop  2. มี Dimensional Data model     </vt:lpstr>
      <vt:lpstr>ในกรณี Sum data ที่ไม่มีการสร้าง Dimensional Data model</vt:lpstr>
      <vt:lpstr>แบบ 1 ไม่มี วิเคราะห์โดยใช้ ข้อมูลที่เก็บจาก Data warehouse แต่ไม่ใช่ Dimensional Data model</vt:lpstr>
      <vt:lpstr>แบบ 2 สร้าง Dimensional Data model</vt:lpstr>
      <vt:lpstr>เปรียบเทียบ 2 model (Level 1)</vt:lpstr>
      <vt:lpstr>เปรียบเทียบ  Drill Down (Level 3)</vt:lpstr>
      <vt:lpstr>เหตุผลข้อดีข้อเสียของ ไม่มี Dimensional Data model</vt:lpstr>
      <vt:lpstr>เหตุผลข้อดีข้อเสียของ มี Dimensional Data model</vt:lpstr>
      <vt:lpstr>Code SQL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Thip</cp:lastModifiedBy>
  <cp:revision>43</cp:revision>
  <dcterms:created xsi:type="dcterms:W3CDTF">2022-02-14T14:15:16Z</dcterms:created>
  <dcterms:modified xsi:type="dcterms:W3CDTF">2022-02-20T08:04:04Z</dcterms:modified>
</cp:coreProperties>
</file>