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EB38-3A11-4618-85F4-BB23BCD724AF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616A-A9EA-4B37-8259-99B6D4FC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6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EB38-3A11-4618-85F4-BB23BCD724AF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616A-A9EA-4B37-8259-99B6D4FC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9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EB38-3A11-4618-85F4-BB23BCD724AF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616A-A9EA-4B37-8259-99B6D4FC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EB38-3A11-4618-85F4-BB23BCD724AF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616A-A9EA-4B37-8259-99B6D4FC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10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EB38-3A11-4618-85F4-BB23BCD724AF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616A-A9EA-4B37-8259-99B6D4FC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56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EB38-3A11-4618-85F4-BB23BCD724AF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616A-A9EA-4B37-8259-99B6D4FC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3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EB38-3A11-4618-85F4-BB23BCD724AF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616A-A9EA-4B37-8259-99B6D4FC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04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EB38-3A11-4618-85F4-BB23BCD724AF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616A-A9EA-4B37-8259-99B6D4FC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7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EB38-3A11-4618-85F4-BB23BCD724AF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616A-A9EA-4B37-8259-99B6D4FC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2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EB38-3A11-4618-85F4-BB23BCD724AF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616A-A9EA-4B37-8259-99B6D4FC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17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EB38-3A11-4618-85F4-BB23BCD724AF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616A-A9EA-4B37-8259-99B6D4FC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83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FEB38-3A11-4618-85F4-BB23BCD724AF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B616A-A9EA-4B37-8259-99B6D4FC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5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Animated Bar Chart </a:t>
            </a:r>
            <a:br>
              <a:rPr lang="en-US" dirty="0" smtClean="0"/>
            </a:br>
            <a:r>
              <a:rPr lang="en-US" dirty="0" smtClean="0"/>
              <a:t>(Power Bi)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8852" y="5648479"/>
            <a:ext cx="5653548" cy="590089"/>
          </a:xfrm>
        </p:spPr>
        <p:txBody>
          <a:bodyPr/>
          <a:lstStyle/>
          <a:p>
            <a:r>
              <a:rPr lang="th-TH" dirty="0" smtClean="0"/>
              <a:t>สุรินทร์ทิพ ศักดิ์ภูวดล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81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8900"/>
            <a:ext cx="10515600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insert into </a:t>
            </a:r>
            <a:r>
              <a:rPr lang="en-US" dirty="0" err="1" smtClean="0"/>
              <a:t>COVID_Report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select </a:t>
            </a:r>
            <a:r>
              <a:rPr lang="en-US" dirty="0" err="1" smtClean="0"/>
              <a:t>Announce_date,province_of_onset,COUNT</a:t>
            </a:r>
            <a:r>
              <a:rPr lang="en-US" dirty="0" smtClean="0"/>
              <a:t>(</a:t>
            </a:r>
            <a:r>
              <a:rPr lang="en-US" dirty="0" err="1" smtClean="0"/>
              <a:t>Announce_date</a:t>
            </a:r>
            <a:r>
              <a:rPr lang="en-US" dirty="0" smtClean="0"/>
              <a:t>) </a:t>
            </a:r>
            <a:r>
              <a:rPr lang="en-US" dirty="0" err="1" smtClean="0"/>
              <a:t>C_Num</a:t>
            </a:r>
            <a:r>
              <a:rPr lang="en-US" dirty="0" smtClean="0"/>
              <a:t> from </a:t>
            </a:r>
            <a:r>
              <a:rPr lang="en-US" dirty="0" err="1" smtClean="0"/>
              <a:t>covid_clean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group by </a:t>
            </a:r>
            <a:r>
              <a:rPr lang="en-US" dirty="0" err="1" smtClean="0"/>
              <a:t>Announce_date,province_of_onset</a:t>
            </a:r>
            <a:r>
              <a:rPr lang="en-US" dirty="0" smtClean="0"/>
              <a:t> order by </a:t>
            </a:r>
            <a:r>
              <a:rPr lang="en-US" dirty="0" err="1" smtClean="0"/>
              <a:t>province_of_onset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select * from </a:t>
            </a:r>
            <a:r>
              <a:rPr lang="en-US" dirty="0" err="1" smtClean="0"/>
              <a:t>covid_report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select * from </a:t>
            </a:r>
            <a:r>
              <a:rPr lang="en-US" dirty="0" err="1" smtClean="0"/>
              <a:t>covid_clean</a:t>
            </a:r>
            <a:r>
              <a:rPr lang="en-US" dirty="0" smtClean="0"/>
              <a:t> where </a:t>
            </a:r>
            <a:r>
              <a:rPr lang="en-US" dirty="0" err="1" smtClean="0"/>
              <a:t>Announce_date</a:t>
            </a:r>
            <a:r>
              <a:rPr lang="en-US" dirty="0" smtClean="0"/>
              <a:t> = '2022-01-07 00:00:00.000' </a:t>
            </a:r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 err="1" smtClean="0"/>
              <a:t>province_of_onset</a:t>
            </a:r>
            <a:r>
              <a:rPr lang="en-US" dirty="0" smtClean="0"/>
              <a:t>='USA'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select * from </a:t>
            </a:r>
            <a:r>
              <a:rPr lang="en-US" dirty="0" err="1" smtClean="0"/>
              <a:t>covid_clean</a:t>
            </a:r>
            <a:r>
              <a:rPr lang="en-US" dirty="0" smtClean="0"/>
              <a:t> where </a:t>
            </a:r>
            <a:r>
              <a:rPr lang="en-US" dirty="0" err="1" smtClean="0"/>
              <a:t>Announce_date</a:t>
            </a:r>
            <a:r>
              <a:rPr lang="en-US" dirty="0" smtClean="0"/>
              <a:t> = '2022-01-07 00:00:00.000' </a:t>
            </a:r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 err="1" smtClean="0"/>
              <a:t>province_of_onset</a:t>
            </a:r>
            <a:r>
              <a:rPr lang="en-US" dirty="0" smtClean="0"/>
              <a:t>='</a:t>
            </a:r>
            <a:r>
              <a:rPr lang="th-TH" dirty="0" smtClean="0"/>
              <a:t>พะเยา'</a:t>
            </a:r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r>
              <a:rPr lang="en-US" dirty="0" smtClean="0"/>
              <a:t>select * from </a:t>
            </a:r>
            <a:r>
              <a:rPr lang="en-US" dirty="0" err="1" smtClean="0"/>
              <a:t>covid_report</a:t>
            </a:r>
            <a:r>
              <a:rPr lang="en-US" dirty="0" smtClean="0"/>
              <a:t> where </a:t>
            </a:r>
            <a:r>
              <a:rPr lang="en-US" dirty="0" err="1" smtClean="0"/>
              <a:t>P_date</a:t>
            </a:r>
            <a:r>
              <a:rPr lang="en-US" dirty="0" smtClean="0"/>
              <a:t> = 'Jan  7 2022 12:00AM' </a:t>
            </a:r>
          </a:p>
          <a:p>
            <a:pPr marL="0" indent="0">
              <a:buNone/>
            </a:pPr>
            <a:r>
              <a:rPr lang="en-US" dirty="0" smtClean="0"/>
              <a:t>and province='</a:t>
            </a:r>
            <a:r>
              <a:rPr lang="th-TH" dirty="0" smtClean="0"/>
              <a:t>พะเยา'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776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insert into covid_report02</a:t>
            </a:r>
          </a:p>
          <a:p>
            <a:pPr marL="0" indent="0">
              <a:buNone/>
            </a:pPr>
            <a:r>
              <a:rPr lang="en-US" dirty="0" smtClean="0"/>
              <a:t>select * from </a:t>
            </a:r>
            <a:r>
              <a:rPr lang="en-US" dirty="0" err="1" smtClean="0"/>
              <a:t>covid_report</a:t>
            </a:r>
            <a:r>
              <a:rPr lang="en-US" dirty="0" smtClean="0"/>
              <a:t> where Province ='</a:t>
            </a:r>
            <a:r>
              <a:rPr lang="th-TH" dirty="0" smtClean="0"/>
              <a:t>กรุงเทพมหานคร' </a:t>
            </a:r>
            <a:r>
              <a:rPr lang="en-US" dirty="0" smtClean="0"/>
              <a:t>and </a:t>
            </a:r>
            <a:r>
              <a:rPr lang="en-US" dirty="0" err="1" smtClean="0"/>
              <a:t>P_Date</a:t>
            </a:r>
            <a:r>
              <a:rPr lang="en-US" dirty="0" smtClean="0"/>
              <a:t> &lt;= 'Dec 10 2021 12:00AM'</a:t>
            </a:r>
          </a:p>
          <a:p>
            <a:pPr marL="0" indent="0">
              <a:buNone/>
            </a:pPr>
            <a:r>
              <a:rPr lang="en-US" dirty="0" smtClean="0"/>
              <a:t>insert into covid_report02</a:t>
            </a:r>
          </a:p>
          <a:p>
            <a:pPr marL="0" indent="0">
              <a:buNone/>
            </a:pPr>
            <a:r>
              <a:rPr lang="en-US" dirty="0" smtClean="0"/>
              <a:t>select * from </a:t>
            </a:r>
            <a:r>
              <a:rPr lang="en-US" dirty="0" err="1" smtClean="0"/>
              <a:t>covid_report</a:t>
            </a:r>
            <a:r>
              <a:rPr lang="en-US" dirty="0" smtClean="0"/>
              <a:t> where Province ='</a:t>
            </a:r>
            <a:r>
              <a:rPr lang="th-TH" dirty="0" smtClean="0"/>
              <a:t>สมุทรปราการ' </a:t>
            </a:r>
            <a:r>
              <a:rPr lang="en-US" dirty="0" smtClean="0"/>
              <a:t>and </a:t>
            </a:r>
            <a:r>
              <a:rPr lang="en-US" dirty="0" err="1" smtClean="0"/>
              <a:t>P_Date</a:t>
            </a:r>
            <a:r>
              <a:rPr lang="en-US" dirty="0" smtClean="0"/>
              <a:t> &lt;= 'Dec 10 2021 12:00AM'</a:t>
            </a:r>
          </a:p>
          <a:p>
            <a:pPr marL="0" indent="0">
              <a:buNone/>
            </a:pPr>
            <a:r>
              <a:rPr lang="en-US" dirty="0" smtClean="0"/>
              <a:t>insert into covid_report02</a:t>
            </a:r>
          </a:p>
          <a:p>
            <a:pPr marL="0" indent="0">
              <a:buNone/>
            </a:pPr>
            <a:r>
              <a:rPr lang="en-US" dirty="0" smtClean="0"/>
              <a:t>select * from </a:t>
            </a:r>
            <a:r>
              <a:rPr lang="en-US" dirty="0" err="1" smtClean="0"/>
              <a:t>covid_report</a:t>
            </a:r>
            <a:r>
              <a:rPr lang="en-US" dirty="0" smtClean="0"/>
              <a:t> where Province ='</a:t>
            </a:r>
            <a:r>
              <a:rPr lang="th-TH" dirty="0" smtClean="0"/>
              <a:t>ภูเก็ต' </a:t>
            </a:r>
            <a:r>
              <a:rPr lang="en-US" dirty="0" smtClean="0"/>
              <a:t>and </a:t>
            </a:r>
            <a:r>
              <a:rPr lang="en-US" dirty="0" err="1" smtClean="0"/>
              <a:t>P_Date</a:t>
            </a:r>
            <a:r>
              <a:rPr lang="en-US" dirty="0" smtClean="0"/>
              <a:t> &lt;= 'Dec 10 2021 12:00AM'</a:t>
            </a:r>
          </a:p>
          <a:p>
            <a:pPr marL="0" indent="0">
              <a:buNone/>
            </a:pPr>
            <a:r>
              <a:rPr lang="en-US" dirty="0" smtClean="0"/>
              <a:t>insert into covid_report02</a:t>
            </a:r>
          </a:p>
          <a:p>
            <a:pPr marL="0" indent="0">
              <a:buNone/>
            </a:pPr>
            <a:r>
              <a:rPr lang="en-US" dirty="0" smtClean="0"/>
              <a:t>select * from </a:t>
            </a:r>
            <a:r>
              <a:rPr lang="en-US" dirty="0" err="1" smtClean="0"/>
              <a:t>covid_report</a:t>
            </a:r>
            <a:r>
              <a:rPr lang="en-US" dirty="0" smtClean="0"/>
              <a:t> where Province ='</a:t>
            </a:r>
            <a:r>
              <a:rPr lang="th-TH" dirty="0" smtClean="0"/>
              <a:t>เชียงใหม่' </a:t>
            </a:r>
            <a:r>
              <a:rPr lang="en-US" dirty="0" smtClean="0"/>
              <a:t>and </a:t>
            </a:r>
            <a:r>
              <a:rPr lang="en-US" dirty="0" err="1" smtClean="0"/>
              <a:t>P_Date</a:t>
            </a:r>
            <a:r>
              <a:rPr lang="en-US" dirty="0" smtClean="0"/>
              <a:t> &lt;= 'Dec 10 2021 12:00AM'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select * from covid_report02 order by </a:t>
            </a:r>
            <a:r>
              <a:rPr lang="en-US" dirty="0" err="1" smtClean="0"/>
              <a:t>P_date,C_num</a:t>
            </a:r>
            <a:r>
              <a:rPr lang="en-US" dirty="0" smtClean="0"/>
              <a:t> </a:t>
            </a:r>
            <a:r>
              <a:rPr lang="en-US" dirty="0" err="1" smtClean="0"/>
              <a:t>desc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15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 File</a:t>
            </a:r>
            <a:r>
              <a:rPr lang="th-TH" dirty="0" smtClean="0"/>
              <a:t> ชื่อ </a:t>
            </a:r>
            <a:r>
              <a:rPr lang="en-US" dirty="0" smtClean="0"/>
              <a:t>LAB0222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2088873"/>
            <a:ext cx="830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dirty="0"/>
          </a:p>
          <a:p>
            <a:r>
              <a:rPr lang="en-US" dirty="0">
                <a:solidFill>
                  <a:srgbClr val="0000FF"/>
                </a:solidFill>
              </a:rPr>
              <a:t>insert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into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COVID_Report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select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Announce_date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province_of_onset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srgbClr val="FF00FF"/>
                </a:solidFill>
              </a:rPr>
              <a:t>COUNT</a:t>
            </a:r>
            <a:r>
              <a:rPr lang="en-US" dirty="0">
                <a:solidFill>
                  <a:srgbClr val="808080"/>
                </a:solidFill>
              </a:rPr>
              <a:t>(</a:t>
            </a:r>
            <a:r>
              <a:rPr lang="en-US" dirty="0" err="1">
                <a:solidFill>
                  <a:prstClr val="black"/>
                </a:solidFill>
              </a:rPr>
              <a:t>Announce_date</a:t>
            </a:r>
            <a:r>
              <a:rPr lang="en-US" dirty="0">
                <a:solidFill>
                  <a:srgbClr val="808080"/>
                </a:solidFill>
              </a:rPr>
              <a:t>)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C_Num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from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covid_clean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group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by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Announce_date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province_of_onset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order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by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province_of_onset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785352" y="456016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select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808080"/>
                </a:solidFill>
              </a:rPr>
              <a:t>*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from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covid_clean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where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Announce_date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808080"/>
                </a:solidFill>
              </a:rPr>
              <a:t>=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'2022-01-07 00:00:00.000'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r>
              <a:rPr lang="en-US" dirty="0">
                <a:solidFill>
                  <a:srgbClr val="808080"/>
                </a:solidFill>
              </a:rPr>
              <a:t>and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province_of_onset</a:t>
            </a:r>
            <a:r>
              <a:rPr lang="en-US" dirty="0">
                <a:solidFill>
                  <a:srgbClr val="808080"/>
                </a:solidFill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'USA'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43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171" y="394153"/>
            <a:ext cx="10515600" cy="883104"/>
          </a:xfrm>
        </p:spPr>
        <p:txBody>
          <a:bodyPr>
            <a:normAutofit/>
          </a:bodyPr>
          <a:lstStyle/>
          <a:p>
            <a:r>
              <a:rPr lang="th-TH" sz="1800" dirty="0" smtClean="0"/>
              <a:t>เลือก </a:t>
            </a:r>
            <a:r>
              <a:rPr lang="en-US" sz="1800" dirty="0" smtClean="0"/>
              <a:t>…Time, Change over time </a:t>
            </a:r>
            <a:r>
              <a:rPr lang="th-TH" sz="1800" dirty="0" smtClean="0"/>
              <a:t>ขึ้นกับ </a:t>
            </a:r>
            <a:r>
              <a:rPr lang="en-US" sz="1800" dirty="0" smtClean="0"/>
              <a:t>Version </a:t>
            </a:r>
            <a:r>
              <a:rPr lang="th-TH" sz="1800" dirty="0" smtClean="0"/>
              <a:t>จากนั้นเลือก </a:t>
            </a:r>
            <a:r>
              <a:rPr lang="en-US" sz="1800" dirty="0" smtClean="0"/>
              <a:t>Animated bar chart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828" y="1582056"/>
            <a:ext cx="8815010" cy="495844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075543" y="972457"/>
            <a:ext cx="1451428" cy="2090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689600" y="972457"/>
            <a:ext cx="1277257" cy="2627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098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Add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032" y="2002093"/>
            <a:ext cx="7898581" cy="444295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094271" y="1027906"/>
            <a:ext cx="1002890" cy="257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101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the program will show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994" y="1946787"/>
            <a:ext cx="7898581" cy="444295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5102942" y="1268361"/>
            <a:ext cx="1622323" cy="2890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079226" y="1268361"/>
            <a:ext cx="1740309" cy="2899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687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2064773"/>
            <a:ext cx="10223090" cy="454250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067665" y="884903"/>
            <a:ext cx="6666270" cy="2153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518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038" y="2094269"/>
            <a:ext cx="10183761" cy="426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62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Wishyoulization</a:t>
            </a:r>
            <a:r>
              <a:rPr lang="en-US" dirty="0" smtClean="0"/>
              <a:t> Setting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75785"/>
            <a:ext cx="10515600" cy="428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33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4 </a:t>
            </a:r>
            <a:r>
              <a:rPr lang="th-TH" dirty="0" smtClean="0"/>
              <a:t>จังหวัด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497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92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224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Angsana New</vt:lpstr>
      <vt:lpstr>Arial</vt:lpstr>
      <vt:lpstr>Calibri</vt:lpstr>
      <vt:lpstr>Calibri Light</vt:lpstr>
      <vt:lpstr>Cordia New</vt:lpstr>
      <vt:lpstr>Office Theme</vt:lpstr>
      <vt:lpstr>Animated Bar Chart  (Power Bi)</vt:lpstr>
      <vt:lpstr>Excel File ชื่อ LAB0222</vt:lpstr>
      <vt:lpstr>เลือก …Time, Change over time ขึ้นกับ Version จากนั้นเลือก Animated bar chart</vt:lpstr>
      <vt:lpstr>Click Add</vt:lpstr>
      <vt:lpstr>Then the program will show</vt:lpstr>
      <vt:lpstr>Format</vt:lpstr>
      <vt:lpstr>PowerPoint Presentation</vt:lpstr>
      <vt:lpstr>Wishyoulization Setting</vt:lpstr>
      <vt:lpstr>Data 4 จังหวัด</vt:lpstr>
      <vt:lpstr>Code</vt:lpstr>
      <vt:lpstr>Code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Employee</dc:creator>
  <cp:lastModifiedBy>Employee</cp:lastModifiedBy>
  <cp:revision>6</cp:revision>
  <dcterms:created xsi:type="dcterms:W3CDTF">2022-02-23T13:09:57Z</dcterms:created>
  <dcterms:modified xsi:type="dcterms:W3CDTF">2022-02-24T08:16:21Z</dcterms:modified>
</cp:coreProperties>
</file>