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6" r:id="rId3"/>
    <p:sldId id="264" r:id="rId4"/>
    <p:sldId id="265" r:id="rId5"/>
    <p:sldId id="268" r:id="rId6"/>
    <p:sldId id="267" r:id="rId7"/>
    <p:sldId id="269" r:id="rId8"/>
    <p:sldId id="275" r:id="rId9"/>
    <p:sldId id="274" r:id="rId10"/>
    <p:sldId id="272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6D7"/>
    <a:srgbClr val="B6D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0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6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5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2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7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4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7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4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4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0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7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87922-8A6F-4614-84CB-9F61CF05B278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ADA98-6F8C-4C91-86A6-017823321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4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8716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dirty="0" smtClean="0"/>
              <a:t>สรุปบทเรียน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Dimensional Model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10734" y="5812971"/>
            <a:ext cx="301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สุรินทร์ทิพ ศักดิ์ภูวดล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74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เหตุผลข้อดีข้อเสียของ มี </a:t>
            </a:r>
            <a:r>
              <a:rPr lang="en-US" dirty="0" smtClean="0"/>
              <a:t>Dimensional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30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ข้อดี</a:t>
            </a: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1. ความเร็ว หากมีการดึงข้อมูล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Summary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จาก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Dimensional  data model (Star, snowflake,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 Fact constellation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)</a:t>
            </a:r>
          </a:p>
          <a:p>
            <a:pPr marL="0" indent="0">
              <a:buNone/>
            </a:pP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เช่น ในการเขียนโปรแกรม ดึงข้อมูลผ่าน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Application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ต่างๆ ซึ่งเราสามารถพัฒนาโปรแกรมขึ้นมาเอง นอกเหนือจากใช้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Power BI</a:t>
            </a:r>
          </a:p>
          <a:p>
            <a:pPr marL="0" indent="0">
              <a:buNone/>
            </a:pP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2.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นักวิเคราะห์มี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Data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ที่พร้อมจะวิเคราะห์ และง่ายต่อการนำเสนอ</a:t>
            </a: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ข้อเสีย </a:t>
            </a: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1. ไม่ยืดหยุ่นในการใช้งาน เพราะต้อง ออกแบบ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Table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ก่อน และหากปรับเปลี่ยนความต้องการไม่สามารถเพิ่มได้ทันทีต้องมีการแก้ไข โครงสร้าง  และ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Load data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เข้ามาใหม่</a:t>
            </a:r>
          </a:p>
          <a:p>
            <a:pPr marL="0" indent="0">
              <a:buNone/>
            </a:pP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97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753" y="180068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select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Product_NameEng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, COUNT(</a:t>
            </a:r>
            <a:r>
              <a:rPr lang="en-US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Sale_Qty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จำนวนชิ้นที่ขายได้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from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DW_Sales_Detail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group by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Product_NameEng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select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Product_NameEng,sum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Sale_Qty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จำนวนชิ้นที่ขายได้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from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DW_Sales_Detail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group by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Product_NameEng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select * from 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DW_Sales_Detail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 order by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product_id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990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08680"/>
            <a:ext cx="10515600" cy="4793898"/>
          </a:xfrm>
        </p:spPr>
        <p:txBody>
          <a:bodyPr>
            <a:noAutofit/>
          </a:bodyPr>
          <a:lstStyle/>
          <a:p>
            <a: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การเปรียบเทียบจากการใช้ </a:t>
            </a:r>
            <a:r>
              <a:rPr lang="en-US" sz="40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Power BI (***)</a:t>
            </a:r>
            <a: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1. ไม่มี  </a:t>
            </a:r>
            <a:r>
              <a:rPr lang="en-US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Dimensional Data </a:t>
            </a:r>
            <a:r>
              <a:rPr 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model</a:t>
            </a:r>
            <a: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en-US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Sales, </a:t>
            </a:r>
            <a:r>
              <a:rPr lang="en-US" sz="40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Sales_Detail</a:t>
            </a:r>
            <a:r>
              <a:rPr 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, Product, </a:t>
            </a:r>
            <a:r>
              <a:rPr lang="en-US" sz="40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Product_type</a:t>
            </a:r>
            <a:r>
              <a:rPr 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, Customer, Shop</a:t>
            </a:r>
            <a: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2. มี </a:t>
            </a:r>
            <a:r>
              <a:rPr 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Dimensional Data model</a:t>
            </a:r>
            <a:br>
              <a:rPr 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en-US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</a:t>
            </a:r>
            <a:endParaRPr lang="en-US" sz="4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521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ในกรณี</a:t>
            </a:r>
            <a:r>
              <a:rPr lang="en-US" dirty="0" smtClean="0"/>
              <a:t> Sum data </a:t>
            </a:r>
            <a:r>
              <a:rPr lang="th-TH" dirty="0" smtClean="0"/>
              <a:t>ที่ไม่มีการสร้าง </a:t>
            </a:r>
            <a:r>
              <a:rPr lang="en-US" dirty="0" smtClean="0"/>
              <a:t>Dimensional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Power BI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Sum group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ข้อมูลได้ ถึงแม้ไม่มี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Summary Data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จาก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Database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ในรูปแบบ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Dimensional Data model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เพราะข้อมูลถ้ามีการเลือก ข้อมูลด้านต่างๆ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(Dimension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และ จำนวน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(Measure)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โปรแกรม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Power BI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จะมีการ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Sum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Count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จำนวน ตามข้อมูลที่เลือกมาแสดง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696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1303" y="3324840"/>
            <a:ext cx="5534947" cy="3523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72439"/>
            <a:ext cx="6371303" cy="3685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6138" y="365125"/>
            <a:ext cx="7257661" cy="1752433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แบบ 1 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วิเคราะห์โดยใช้ ข้อมูลที่เก็บจาก </a:t>
            </a: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Data warehouse 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แต่ไม่ใช่ </a:t>
            </a: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Dimensional Data model</a:t>
            </a:r>
            <a:endParaRPr lang="en-US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035" y="3392129"/>
            <a:ext cx="2076287" cy="34658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50494" y="3392129"/>
            <a:ext cx="2023806" cy="11016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90" y="365125"/>
            <a:ext cx="3657600" cy="2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16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2035" y="3392129"/>
            <a:ext cx="6172202" cy="3471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3185651"/>
            <a:ext cx="5962035" cy="3672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6138" y="365125"/>
            <a:ext cx="7257661" cy="1325563"/>
          </a:xfrm>
        </p:spPr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</a:rPr>
              <a:t>แบบที่ 2 </a:t>
            </a:r>
            <a:r>
              <a:rPr lang="th-TH" dirty="0" smtClean="0"/>
              <a:t>สร้าง </a:t>
            </a:r>
            <a:r>
              <a:rPr lang="en-US" dirty="0" smtClean="0"/>
              <a:t>Dimensional Data model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7035" y="3392129"/>
            <a:ext cx="1734165" cy="27419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12061" y="3713699"/>
            <a:ext cx="2338848" cy="130812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812332"/>
              </p:ext>
            </p:extLst>
          </p:nvPr>
        </p:nvGraphicFramePr>
        <p:xfrm>
          <a:off x="247035" y="262144"/>
          <a:ext cx="3505200" cy="2464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Visio" r:id="rId5" imgW="5553494" imgH="2572737" progId="Visio.Drawing.11">
                  <p:embed/>
                </p:oleObj>
              </mc:Choice>
              <mc:Fallback>
                <p:oleObj name="Visio" r:id="rId5" imgW="5553494" imgH="2572737" progId="Visio.Drawing.11">
                  <p:embed/>
                  <p:pic>
                    <p:nvPicPr>
                      <p:cNvPr id="0" name="Picture 2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35" y="262144"/>
                        <a:ext cx="3505200" cy="24644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17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67250" cy="511175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เปรียบเทียบ 2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model (Level 1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705101"/>
            <a:ext cx="5943600" cy="415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1" y="2705101"/>
            <a:ext cx="5962035" cy="41396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2051" y="1886989"/>
            <a:ext cx="2103120" cy="5237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แบบที่ 1</a:t>
            </a:r>
            <a:endParaRPr lang="en-US" sz="32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06125" y="1815454"/>
            <a:ext cx="2103120" cy="5237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แบบที่ 2</a:t>
            </a:r>
            <a:endParaRPr lang="en-US" sz="32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392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เปรียบเทียบ 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Drill Down (Level 3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500"/>
            <a:ext cx="6210300" cy="400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2857500"/>
            <a:ext cx="5715000" cy="4000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97953" y="1786159"/>
            <a:ext cx="2103120" cy="5237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แบบที่ 1</a:t>
            </a:r>
            <a:endParaRPr lang="en-US" sz="32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2027" y="1714624"/>
            <a:ext cx="2103120" cy="5237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แบบที่ 2</a:t>
            </a:r>
            <a:endParaRPr lang="en-US" sz="32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328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สรุป แบบที่ 1 และ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 smtClean="0">
                <a:solidFill>
                  <a:srgbClr val="0070C0"/>
                </a:solidFill>
              </a:rPr>
              <a:t>สรุป</a:t>
            </a:r>
            <a:r>
              <a:rPr lang="th-TH" sz="4000" b="1" dirty="0" smtClean="0"/>
              <a:t> </a:t>
            </a:r>
            <a:r>
              <a:rPr lang="th-TH" sz="4000" dirty="0" smtClean="0"/>
              <a:t>การวิเคราะห์ข้อมูล </a:t>
            </a:r>
            <a:r>
              <a:rPr lang="th-TH" sz="4000" dirty="0"/>
              <a:t>แบบที่ 1 และ </a:t>
            </a:r>
            <a:r>
              <a:rPr lang="th-TH" sz="4000" dirty="0" smtClean="0"/>
              <a:t>2 สามารถแสดงข้อมูล ค่าต่างๆ การหาผลรวม ได้เหมือนกัน </a:t>
            </a:r>
          </a:p>
          <a:p>
            <a:pPr marL="0" indent="0">
              <a:buNone/>
            </a:pPr>
            <a:endParaRPr lang="th-TH" sz="4000" dirty="0" smtClean="0"/>
          </a:p>
          <a:p>
            <a:pPr marL="0" indent="0">
              <a:buNone/>
            </a:pPr>
            <a:r>
              <a:rPr lang="th-TH" sz="4000" dirty="0" smtClean="0"/>
              <a:t>แต่การออกแบบทั้ง 2 แบบ มีข้อดี ข้อเสีย แตกต่างกัน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696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เหตุผลข้อดีข้อเสียของ ไม่มี </a:t>
            </a:r>
            <a:r>
              <a:rPr lang="en-US" dirty="0" smtClean="0"/>
              <a:t>Dimensional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56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ข้อดี</a:t>
            </a:r>
          </a:p>
          <a:p>
            <a:pPr marL="0" indent="0">
              <a:buNone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ยืดหยุ่นในการใช้งาน เพราะไม่มีการออกแบบ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Table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ในรูปแบบ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Dimensional Data model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มาก่อน สามารถปรับเปลี่ยนรูปแบบการวิเคราะห์ได้หลากหลาย</a:t>
            </a:r>
          </a:p>
          <a:p>
            <a:pPr marL="0" indent="0">
              <a:buNone/>
            </a:pPr>
            <a:endParaRPr lang="th-TH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ข้อเสีย 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ความเร็วลดลง หากข้อมูลมีจำนวนมาก</a:t>
            </a:r>
          </a:p>
          <a:p>
            <a:pPr marL="514350" indent="-514350">
              <a:buAutoNum type="arabicPeriod"/>
            </a:pPr>
            <a:endParaRPr lang="th-TH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5338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259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Angsana New</vt:lpstr>
      <vt:lpstr>AngsanaUPC</vt:lpstr>
      <vt:lpstr>Arial</vt:lpstr>
      <vt:lpstr>Calibri</vt:lpstr>
      <vt:lpstr>Calibri Light</vt:lpstr>
      <vt:lpstr>Cordia New</vt:lpstr>
      <vt:lpstr>Office Theme</vt:lpstr>
      <vt:lpstr>Visio</vt:lpstr>
      <vt:lpstr>สรุปบทเรียน Data Dimensional Model </vt:lpstr>
      <vt:lpstr>การเปรียบเทียบจากการใช้ Power BI (***)  1. ไม่มี  Dimensional Data model       Sales, Sales_Detail, Product, Product_type, Customer, Shop  2. มี Dimensional Data model     </vt:lpstr>
      <vt:lpstr>ในกรณี Sum data ที่ไม่มีการสร้าง Dimensional Data model</vt:lpstr>
      <vt:lpstr>แบบ 1 วิเคราะห์โดยใช้ ข้อมูลที่เก็บจาก Data warehouse แต่ไม่ใช่ Dimensional Data model</vt:lpstr>
      <vt:lpstr>แบบที่ 2 สร้าง Dimensional Data model</vt:lpstr>
      <vt:lpstr>เปรียบเทียบ 2 model (Level 1)</vt:lpstr>
      <vt:lpstr>เปรียบเทียบ  Drill Down (Level 3)</vt:lpstr>
      <vt:lpstr>สรุป แบบที่ 1 และ 2</vt:lpstr>
      <vt:lpstr>เหตุผลข้อดีข้อเสียของ ไม่มี Dimensional Data model</vt:lpstr>
      <vt:lpstr>เหตุผลข้อดีข้อเสียของ มี Dimensional Data model</vt:lpstr>
      <vt:lpstr>Code SQL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Employee</dc:creator>
  <cp:lastModifiedBy>Employee</cp:lastModifiedBy>
  <cp:revision>46</cp:revision>
  <dcterms:created xsi:type="dcterms:W3CDTF">2022-02-14T14:15:16Z</dcterms:created>
  <dcterms:modified xsi:type="dcterms:W3CDTF">2022-02-23T17:30:48Z</dcterms:modified>
</cp:coreProperties>
</file>