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6" r:id="rId3"/>
    <p:sldId id="268" r:id="rId4"/>
    <p:sldId id="257" r:id="rId5"/>
    <p:sldId id="271" r:id="rId6"/>
    <p:sldId id="259" r:id="rId7"/>
    <p:sldId id="258" r:id="rId8"/>
    <p:sldId id="270" r:id="rId9"/>
    <p:sldId id="260" r:id="rId10"/>
    <p:sldId id="261" r:id="rId11"/>
    <p:sldId id="262" r:id="rId12"/>
    <p:sldId id="263" r:id="rId13"/>
    <p:sldId id="274" r:id="rId14"/>
    <p:sldId id="272" r:id="rId15"/>
    <p:sldId id="273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1C458-BAF2-48CD-A4E0-8E3BB1E30DB4}" type="datetimeFigureOut">
              <a:rPr lang="th-TH" smtClean="0"/>
              <a:pPr/>
              <a:t>15/01/65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B757A-2D5F-49F5-A017-97C80ADCE24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B757A-2D5F-49F5-A017-97C80ADCE24B}" type="slidenum">
              <a:rPr lang="th-TH" smtClean="0"/>
              <a:pPr/>
              <a:t>3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15/01/65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15/01/65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15/01/65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15/01/65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15/01/65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15/01/65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15/01/65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15/01/65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15/01/65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15/01/65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15/01/65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6987A-7500-4A97-84F1-82A4F255BDC0}" type="datetimeFigureOut">
              <a:rPr lang="th-TH" smtClean="0"/>
              <a:pPr/>
              <a:t>15/01/65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(ETL)</a:t>
            </a:r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</a:t>
            </a:r>
            <a:r>
              <a:rPr lang="th-TH" dirty="0" smtClean="0"/>
              <a:t>ข้าม </a:t>
            </a:r>
            <a:r>
              <a:rPr lang="en-US" dirty="0" smtClean="0"/>
              <a:t>Database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CREATE</a:t>
            </a:r>
            <a:r>
              <a:rPr lang="th-TH" dirty="0" smtClean="0"/>
              <a:t> </a:t>
            </a:r>
            <a:r>
              <a:rPr lang="en-US" dirty="0" smtClean="0"/>
              <a:t>TABLE</a:t>
            </a:r>
            <a:r>
              <a:rPr lang="th-TH" dirty="0" smtClean="0"/>
              <a:t> [</a:t>
            </a:r>
            <a:r>
              <a:rPr lang="en-US" dirty="0" err="1" smtClean="0"/>
              <a:t>dbo</a:t>
            </a:r>
            <a:r>
              <a:rPr lang="th-TH" dirty="0" smtClean="0"/>
              <a:t>].[</a:t>
            </a:r>
            <a:r>
              <a:rPr lang="en-US" dirty="0" smtClean="0"/>
              <a:t>Sales</a:t>
            </a:r>
            <a:r>
              <a:rPr lang="th-TH" dirty="0" smtClean="0"/>
              <a:t>](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Receipt_No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20</a:t>
            </a:r>
            <a:r>
              <a:rPr lang="th-TH" dirty="0" smtClean="0"/>
              <a:t>) </a:t>
            </a:r>
            <a:r>
              <a:rPr lang="en-US" dirty="0" smtClean="0"/>
              <a:t>NOT</a:t>
            </a:r>
            <a:r>
              <a:rPr lang="th-TH" dirty="0" smtClean="0"/>
              <a:t>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Cust_Id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10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RDate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10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Sale_Amount</a:t>
            </a:r>
            <a:r>
              <a:rPr lang="th-TH" dirty="0" smtClean="0"/>
              <a:t>] [</a:t>
            </a:r>
            <a:r>
              <a:rPr lang="en-US" dirty="0" smtClean="0"/>
              <a:t>float</a:t>
            </a:r>
            <a:r>
              <a:rPr lang="th-TH" dirty="0" smtClean="0"/>
              <a:t>]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Shop_No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10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Emp_Id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10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smtClean="0"/>
              <a:t>Commission</a:t>
            </a:r>
            <a:r>
              <a:rPr lang="th-TH" dirty="0" smtClean="0"/>
              <a:t>] [</a:t>
            </a:r>
            <a:r>
              <a:rPr lang="en-US" dirty="0" smtClean="0"/>
              <a:t>float</a:t>
            </a:r>
            <a:r>
              <a:rPr lang="th-TH" dirty="0" smtClean="0"/>
              <a:t>] </a:t>
            </a:r>
            <a:r>
              <a:rPr lang="en-US" dirty="0" smtClean="0"/>
              <a:t>NULL</a:t>
            </a:r>
          </a:p>
          <a:p>
            <a:pPr>
              <a:buNone/>
            </a:pPr>
            <a:r>
              <a:rPr lang="th-TH" dirty="0" smtClean="0"/>
              <a:t>) </a:t>
            </a:r>
            <a:r>
              <a:rPr lang="en-US" dirty="0" smtClean="0"/>
              <a:t>ON</a:t>
            </a:r>
            <a:r>
              <a:rPr lang="th-TH" dirty="0" smtClean="0"/>
              <a:t> [</a:t>
            </a:r>
            <a:r>
              <a:rPr lang="en-US" dirty="0" smtClean="0"/>
              <a:t>PRIMARY</a:t>
            </a:r>
            <a:r>
              <a:rPr lang="th-TH" dirty="0" smtClean="0"/>
              <a:t>]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GO</a:t>
            </a:r>
          </a:p>
          <a:p>
            <a:pPr>
              <a:buNone/>
            </a:pPr>
            <a:r>
              <a:rPr lang="en-US" dirty="0" smtClean="0"/>
              <a:t>===========================================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th-TH" dirty="0" smtClean="0"/>
              <a:t> </a:t>
            </a:r>
            <a:r>
              <a:rPr lang="en-US" dirty="0" smtClean="0"/>
              <a:t>into LAB_ACQ_6402</a:t>
            </a:r>
            <a:r>
              <a:rPr lang="th-TH" dirty="0" smtClean="0"/>
              <a:t>.</a:t>
            </a:r>
            <a:r>
              <a:rPr lang="en-US" dirty="0" err="1" smtClean="0"/>
              <a:t>dbo</a:t>
            </a:r>
            <a:r>
              <a:rPr lang="th-TH" dirty="0" smtClean="0"/>
              <a:t>.</a:t>
            </a:r>
            <a:r>
              <a:rPr lang="en-US" dirty="0" err="1" smtClean="0"/>
              <a:t>Acq_Sales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Receipt_No,Cust_Id,RDate</a:t>
            </a:r>
            <a:r>
              <a:rPr lang="en-US" dirty="0" smtClean="0"/>
              <a:t>,</a:t>
            </a:r>
            <a:r>
              <a:rPr lang="th-TH" dirty="0" smtClean="0"/>
              <a:t> </a:t>
            </a:r>
            <a:r>
              <a:rPr lang="en-US" dirty="0" err="1" smtClean="0"/>
              <a:t>Sale_Amount,Shop_No,EmployeeNo,Commission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from TPS_6402SalesSystem</a:t>
            </a:r>
            <a:r>
              <a:rPr lang="th-TH" dirty="0" smtClean="0"/>
              <a:t>.</a:t>
            </a:r>
            <a:r>
              <a:rPr lang="en-US" dirty="0" err="1" smtClean="0"/>
              <a:t>dbo</a:t>
            </a:r>
            <a:r>
              <a:rPr lang="th-TH" dirty="0" smtClean="0"/>
              <a:t>.</a:t>
            </a:r>
            <a:r>
              <a:rPr lang="en-US" dirty="0" smtClean="0"/>
              <a:t>Sales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CREATE</a:t>
            </a:r>
            <a:r>
              <a:rPr lang="th-TH" dirty="0" smtClean="0"/>
              <a:t> </a:t>
            </a:r>
            <a:r>
              <a:rPr lang="en-US" dirty="0" smtClean="0"/>
              <a:t>TABLE</a:t>
            </a:r>
            <a:r>
              <a:rPr lang="th-TH" dirty="0" smtClean="0"/>
              <a:t> [</a:t>
            </a:r>
            <a:r>
              <a:rPr lang="en-US" dirty="0" err="1" smtClean="0"/>
              <a:t>dbo</a:t>
            </a:r>
            <a:r>
              <a:rPr lang="th-TH" dirty="0" smtClean="0"/>
              <a:t>].[</a:t>
            </a:r>
            <a:r>
              <a:rPr lang="en-US" dirty="0" err="1" smtClean="0"/>
              <a:t>Acq_Customer</a:t>
            </a:r>
            <a:r>
              <a:rPr lang="th-TH" dirty="0" smtClean="0"/>
              <a:t>](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Cust_Id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20</a:t>
            </a:r>
            <a:r>
              <a:rPr lang="th-TH" dirty="0" smtClean="0"/>
              <a:t>) </a:t>
            </a:r>
            <a:r>
              <a:rPr lang="en-US" dirty="0" smtClean="0"/>
              <a:t>NOT</a:t>
            </a:r>
            <a:r>
              <a:rPr lang="th-TH" dirty="0" smtClean="0"/>
              <a:t>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smtClean="0"/>
              <a:t>Prefix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20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Cust_Name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50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Cust_Surname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60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smtClean="0"/>
              <a:t>Province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50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smtClean="0"/>
              <a:t>Country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50</a:t>
            </a:r>
            <a:r>
              <a:rPr lang="th-TH" dirty="0" smtClean="0"/>
              <a:t>) </a:t>
            </a:r>
            <a:r>
              <a:rPr lang="en-US" dirty="0" smtClean="0"/>
              <a:t>NULL</a:t>
            </a:r>
          </a:p>
          <a:p>
            <a:pPr>
              <a:buNone/>
            </a:pPr>
            <a:r>
              <a:rPr lang="th-TH" dirty="0" smtClean="0"/>
              <a:t>) </a:t>
            </a:r>
            <a:r>
              <a:rPr lang="en-US" dirty="0" smtClean="0"/>
              <a:t>ON</a:t>
            </a:r>
            <a:r>
              <a:rPr lang="th-TH" dirty="0" smtClean="0"/>
              <a:t> [</a:t>
            </a:r>
            <a:r>
              <a:rPr lang="en-US" dirty="0" smtClean="0"/>
              <a:t>PRIMARY</a:t>
            </a:r>
            <a:r>
              <a:rPr lang="th-TH" dirty="0" smtClean="0"/>
              <a:t>]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GO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th-TH" dirty="0" smtClean="0"/>
              <a:t> </a:t>
            </a:r>
            <a:r>
              <a:rPr lang="en-US" dirty="0" smtClean="0"/>
              <a:t>into LAB_ACQ_6402</a:t>
            </a:r>
            <a:r>
              <a:rPr lang="th-TH" dirty="0" smtClean="0"/>
              <a:t>.</a:t>
            </a:r>
            <a:r>
              <a:rPr lang="en-US" dirty="0" err="1" smtClean="0"/>
              <a:t>dbo</a:t>
            </a:r>
            <a:r>
              <a:rPr lang="th-TH" dirty="0" smtClean="0"/>
              <a:t>.</a:t>
            </a:r>
            <a:r>
              <a:rPr lang="en-US" dirty="0" err="1" smtClean="0"/>
              <a:t>Acq_Customer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Cust_Id,Prefix,Cust_Name,Cust_Surname,Province,Country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from TPS_6402SalesSystem</a:t>
            </a:r>
            <a:r>
              <a:rPr lang="th-TH" dirty="0" smtClean="0"/>
              <a:t>.</a:t>
            </a:r>
            <a:r>
              <a:rPr lang="en-US" dirty="0" err="1" smtClean="0"/>
              <a:t>dbo</a:t>
            </a:r>
            <a:r>
              <a:rPr lang="th-TH" dirty="0" smtClean="0"/>
              <a:t>.</a:t>
            </a:r>
            <a:r>
              <a:rPr lang="en-US" dirty="0" smtClean="0"/>
              <a:t>Customer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CREATE</a:t>
            </a:r>
            <a:r>
              <a:rPr lang="th-TH" dirty="0" smtClean="0"/>
              <a:t> </a:t>
            </a:r>
            <a:r>
              <a:rPr lang="en-US" dirty="0" smtClean="0"/>
              <a:t>TABLE</a:t>
            </a:r>
            <a:r>
              <a:rPr lang="th-TH" dirty="0" smtClean="0"/>
              <a:t> [</a:t>
            </a:r>
            <a:r>
              <a:rPr lang="en-US" dirty="0" err="1" smtClean="0"/>
              <a:t>dbo</a:t>
            </a:r>
            <a:r>
              <a:rPr lang="th-TH" dirty="0" smtClean="0"/>
              <a:t>].[</a:t>
            </a:r>
            <a:r>
              <a:rPr lang="en-US" dirty="0" err="1" smtClean="0"/>
              <a:t>Acq_Product_Type</a:t>
            </a:r>
            <a:r>
              <a:rPr lang="th-TH" dirty="0" smtClean="0"/>
              <a:t>](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Product_TypeId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10</a:t>
            </a:r>
            <a:r>
              <a:rPr lang="th-TH" dirty="0" smtClean="0"/>
              <a:t>) </a:t>
            </a:r>
            <a:r>
              <a:rPr lang="en-US" dirty="0" smtClean="0"/>
              <a:t>NOT</a:t>
            </a:r>
            <a:r>
              <a:rPr lang="th-TH" dirty="0" smtClean="0"/>
              <a:t>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Product_TypeName</a:t>
            </a:r>
            <a:r>
              <a:rPr lang="th-TH" dirty="0" smtClean="0"/>
              <a:t>] [</a:t>
            </a:r>
            <a:r>
              <a:rPr lang="en-US" dirty="0" err="1" smtClean="0"/>
              <a:t>nchar</a:t>
            </a:r>
            <a:r>
              <a:rPr lang="th-TH" dirty="0" smtClean="0"/>
              <a:t>](</a:t>
            </a:r>
            <a:r>
              <a:rPr lang="en-US" dirty="0" smtClean="0"/>
              <a:t>50</a:t>
            </a:r>
            <a:r>
              <a:rPr lang="th-TH" dirty="0" smtClean="0"/>
              <a:t>) </a:t>
            </a:r>
            <a:r>
              <a:rPr lang="en-US" dirty="0" smtClean="0"/>
              <a:t>NOT</a:t>
            </a:r>
            <a:r>
              <a:rPr lang="th-TH" dirty="0" smtClean="0"/>
              <a:t> </a:t>
            </a:r>
            <a:r>
              <a:rPr lang="en-US" dirty="0" smtClean="0"/>
              <a:t>NULL</a:t>
            </a:r>
          </a:p>
          <a:p>
            <a:pPr>
              <a:buNone/>
            </a:pPr>
            <a:r>
              <a:rPr lang="th-TH" dirty="0" smtClean="0"/>
              <a:t>) </a:t>
            </a:r>
            <a:r>
              <a:rPr lang="en-US" dirty="0" smtClean="0"/>
              <a:t>ON</a:t>
            </a:r>
            <a:r>
              <a:rPr lang="th-TH" dirty="0" smtClean="0"/>
              <a:t> [</a:t>
            </a:r>
            <a:r>
              <a:rPr lang="en-US" dirty="0" smtClean="0"/>
              <a:t>PRIMARY</a:t>
            </a:r>
            <a:r>
              <a:rPr lang="th-TH" dirty="0" smtClean="0"/>
              <a:t>]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GO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th-TH" dirty="0" smtClean="0"/>
              <a:t> </a:t>
            </a:r>
            <a:r>
              <a:rPr lang="en-US" dirty="0" smtClean="0"/>
              <a:t>into LAB_ACQ_6402</a:t>
            </a:r>
            <a:r>
              <a:rPr lang="th-TH" dirty="0" smtClean="0"/>
              <a:t>.</a:t>
            </a:r>
            <a:r>
              <a:rPr lang="en-US" dirty="0" err="1" smtClean="0"/>
              <a:t>dbo</a:t>
            </a:r>
            <a:r>
              <a:rPr lang="th-TH" dirty="0" smtClean="0"/>
              <a:t>.</a:t>
            </a:r>
            <a:r>
              <a:rPr lang="en-US" dirty="0" err="1" smtClean="0"/>
              <a:t>Acq_Product_Type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th-TH" dirty="0" smtClean="0"/>
              <a:t> *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from TPS_6402SalesSystem</a:t>
            </a:r>
            <a:r>
              <a:rPr lang="th-TH" dirty="0" smtClean="0"/>
              <a:t>.</a:t>
            </a:r>
            <a:r>
              <a:rPr lang="en-US" dirty="0" err="1" smtClean="0"/>
              <a:t>dbo</a:t>
            </a:r>
            <a:r>
              <a:rPr lang="th-TH" dirty="0" smtClean="0"/>
              <a:t>.</a:t>
            </a:r>
            <a:r>
              <a:rPr lang="en-US" dirty="0" err="1" smtClean="0"/>
              <a:t>Product_Type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AngsanaUPC" pitchFamily="18" charset="-34"/>
                <a:cs typeface="AngsanaUPC" pitchFamily="18" charset="-34"/>
              </a:rPr>
              <a:t>LAB </a:t>
            </a:r>
            <a:r>
              <a:rPr lang="th-TH" sz="4800" b="1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sz="4800" b="1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sz="48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76600" y="381000"/>
            <a:ext cx="3429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sz="32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90600"/>
            <a:ext cx="8253649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เพื่อให้ประหยัดเวลาในการ </a:t>
            </a:r>
            <a:r>
              <a:rPr lang="en-US" dirty="0" smtClean="0"/>
              <a:t>Load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ให้นิสิต ใช้การ </a:t>
            </a:r>
            <a:r>
              <a:rPr lang="en-US" dirty="0" smtClean="0"/>
              <a:t>Import </a:t>
            </a:r>
            <a:r>
              <a:rPr lang="th-TH" dirty="0" smtClean="0"/>
              <a:t> แล้ว </a:t>
            </a:r>
            <a:r>
              <a:rPr lang="en-US" dirty="0" smtClean="0"/>
              <a:t>Rename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900113" y="549275"/>
            <a:ext cx="7772400" cy="1143000"/>
          </a:xfrm>
        </p:spPr>
        <p:txBody>
          <a:bodyPr/>
          <a:lstStyle/>
          <a:p>
            <a:r>
              <a:rPr lang="th-TH" b="1" smtClean="0">
                <a:latin typeface="AngsanaUPC" pitchFamily="18" charset="-34"/>
                <a:cs typeface="AngsanaUPC" pitchFamily="18" charset="-34"/>
              </a:rPr>
              <a:t>	การบูรณาการระบบ </a:t>
            </a:r>
            <a:r>
              <a:rPr lang="en-US" b="1" smtClean="0">
                <a:latin typeface="AngsanaUPC" pitchFamily="18" charset="-34"/>
                <a:cs typeface="AngsanaUPC" pitchFamily="18" charset="-34"/>
              </a:rPr>
              <a:t>(System Integration)  </a:t>
            </a:r>
            <a:endParaRPr lang="th-TH" smtClean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752600"/>
            <a:ext cx="4951413" cy="310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19200" y="5562600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TPS : Transaction </a:t>
            </a:r>
            <a:r>
              <a:rPr lang="en-US" dirty="0" err="1" smtClean="0"/>
              <a:t>procecssing</a:t>
            </a:r>
            <a:r>
              <a:rPr lang="en-US" dirty="0" smtClean="0"/>
              <a:t> system </a:t>
            </a:r>
          </a:p>
          <a:p>
            <a:r>
              <a:rPr lang="th-TH" dirty="0" smtClean="0"/>
              <a:t>ระบบบันทึกรายการ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payrollnetscr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990600"/>
            <a:ext cx="5894446" cy="442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kumimoji="0" lang="th-TH" sz="2800" kern="0">
                <a:solidFill>
                  <a:srgbClr val="0000E1"/>
                </a:solidFill>
                <a:effectLst/>
                <a:latin typeface="Angsana New" pitchFamily="18" charset="-34"/>
                <a:ea typeface="+mj-ea"/>
                <a:cs typeface="+mj-cs"/>
              </a:rPr>
              <a:t>ระบบทรัพยากรมนุษย์</a:t>
            </a:r>
            <a:r>
              <a:rPr kumimoji="0" lang="en-US" sz="2800" kern="0">
                <a:solidFill>
                  <a:srgbClr val="0000E1"/>
                </a:solidFill>
                <a:effectLst/>
                <a:latin typeface="Angsana New" pitchFamily="18" charset="-34"/>
                <a:ea typeface="+mj-ea"/>
                <a:cs typeface="+mj-cs"/>
              </a:rPr>
              <a:t/>
            </a:r>
            <a:br>
              <a:rPr kumimoji="0" lang="en-US" sz="2800" kern="0">
                <a:solidFill>
                  <a:srgbClr val="0000E1"/>
                </a:solidFill>
                <a:effectLst/>
                <a:latin typeface="Angsana New" pitchFamily="18" charset="-34"/>
                <a:ea typeface="+mj-ea"/>
                <a:cs typeface="+mj-cs"/>
              </a:rPr>
            </a:br>
            <a:r>
              <a:rPr kumimoji="0" lang="en-US" sz="2800" kern="0">
                <a:solidFill>
                  <a:srgbClr val="0000E1"/>
                </a:solidFill>
                <a:effectLst/>
                <a:latin typeface="Angsana New" pitchFamily="18" charset="-34"/>
                <a:ea typeface="+mj-ea"/>
                <a:cs typeface="+mj-cs"/>
              </a:rPr>
              <a:t>(Human Resources Systems)</a:t>
            </a:r>
            <a:endParaRPr kumimoji="0" lang="th-TH" sz="2800" kern="0" dirty="0">
              <a:solidFill>
                <a:srgbClr val="0000E1"/>
              </a:solidFill>
              <a:effectLst/>
              <a:latin typeface="Angsana New" pitchFamily="18" charset="-34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5562600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TPS : Transaction </a:t>
            </a:r>
            <a:r>
              <a:rPr lang="en-US" dirty="0" err="1" smtClean="0"/>
              <a:t>procecssing</a:t>
            </a:r>
            <a:r>
              <a:rPr lang="en-US" dirty="0" smtClean="0"/>
              <a:t> system </a:t>
            </a:r>
          </a:p>
          <a:p>
            <a:r>
              <a:rPr lang="th-TH" dirty="0" smtClean="0"/>
              <a:t>ระบบบันทึกรายการ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9600" y="5903893"/>
            <a:ext cx="379462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M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คือ </a:t>
            </a: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คือ</a:t>
            </a: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จำเป็นต้องมีค่า</a:t>
            </a:r>
            <a:endParaRPr lang="en-US" b="1" dirty="0" smtClean="0">
              <a:solidFill>
                <a:srgbClr val="00B05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O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คือ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Optional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คือ มีค่าหรือไม่ก็ได้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89910"/>
            <a:ext cx="7467600" cy="4825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096000" cy="762000"/>
          </a:xfrm>
        </p:spPr>
        <p:txBody>
          <a:bodyPr/>
          <a:lstStyle/>
          <a:p>
            <a:r>
              <a:rPr lang="en-US" dirty="0" smtClean="0"/>
              <a:t>Sales System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TPS : Transaction </a:t>
            </a:r>
            <a:r>
              <a:rPr lang="en-US" sz="2000" dirty="0" err="1" smtClean="0"/>
              <a:t>procecssing</a:t>
            </a:r>
            <a:r>
              <a:rPr lang="en-US" sz="2000" dirty="0" smtClean="0"/>
              <a:t> system </a:t>
            </a:r>
          </a:p>
          <a:p>
            <a:r>
              <a:rPr lang="th-TH" sz="2000" dirty="0" smtClean="0"/>
              <a:t>ระบบบันทึกรายการ </a:t>
            </a:r>
            <a:endParaRPr lang="th-TH" sz="2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838825"/>
            <a:ext cx="41148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5400" cy="1143000"/>
          </a:xfrm>
        </p:spPr>
        <p:txBody>
          <a:bodyPr/>
          <a:lstStyle/>
          <a:p>
            <a:r>
              <a:rPr lang="en-US" dirty="0" smtClean="0"/>
              <a:t>Payroll System</a:t>
            </a:r>
            <a:endParaRPr lang="th-T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52600"/>
            <a:ext cx="471487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800600" y="53340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TPS : Transaction </a:t>
            </a:r>
            <a:r>
              <a:rPr lang="en-US" sz="2000" dirty="0" err="1" smtClean="0"/>
              <a:t>procecssing</a:t>
            </a:r>
            <a:r>
              <a:rPr lang="en-US" sz="2000" dirty="0" smtClean="0"/>
              <a:t> system </a:t>
            </a:r>
          </a:p>
          <a:p>
            <a:r>
              <a:rPr lang="th-TH" sz="2000" dirty="0" smtClean="0"/>
              <a:t>ระบบบันทึกรายการ </a:t>
            </a:r>
            <a:endParaRPr lang="th-TH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การออกแบบ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Acquistion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133600"/>
            <a:ext cx="7086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ในการเรียน เราจะให้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TPS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Acquistion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มีข้อมูล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ต่างกันเลือกเท่าที่จำเป็น ในการวิเคราะห์ เช่น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ข้อมูลที่ไม่เกี่ยวกับการตัดสินใจไม่นำเข้า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DW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ข้อมูลที่สามารถคำนวณได้ง่ายไม่ซับซ้อน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ข้อมูลที่ผิดพลาด  และยากที่จะแก้ไข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24200" y="3810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Acquisition Area</a:t>
            </a:r>
            <a:endParaRPr lang="th-TH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066800"/>
            <a:ext cx="8121294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05000" y="3810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Acquisition Area (All 2 Subsystem)</a:t>
            </a:r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161669"/>
            <a:ext cx="8001000" cy="508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1. Load Data </a:t>
            </a:r>
            <a:r>
              <a:rPr lang="th-TH" dirty="0" smtClean="0"/>
              <a:t>จาก </a:t>
            </a:r>
            <a:r>
              <a:rPr lang="en-US" dirty="0" smtClean="0"/>
              <a:t>TPS</a:t>
            </a:r>
          </a:p>
          <a:p>
            <a:pPr marL="514350" indent="-514350">
              <a:buNone/>
            </a:pPr>
            <a:r>
              <a:rPr lang="en-US" dirty="0" smtClean="0"/>
              <a:t>2. Run Script </a:t>
            </a:r>
            <a:r>
              <a:rPr lang="th-TH" dirty="0" smtClean="0"/>
              <a:t>สร้าง </a:t>
            </a:r>
            <a:r>
              <a:rPr lang="en-US" dirty="0" err="1" smtClean="0"/>
              <a:t>Acq_Sales</a:t>
            </a:r>
            <a:r>
              <a:rPr lang="en-US" dirty="0" smtClean="0"/>
              <a:t>  </a:t>
            </a:r>
            <a:r>
              <a:rPr lang="th-TH" dirty="0" smtClean="0"/>
              <a:t>ใหม่ดังนี้</a:t>
            </a:r>
          </a:p>
          <a:p>
            <a:pPr marL="514350" indent="-514350">
              <a:buNone/>
            </a:pPr>
            <a:r>
              <a:rPr lang="en-US" dirty="0" smtClean="0"/>
              <a:t>3. Select </a:t>
            </a:r>
            <a:r>
              <a:rPr lang="th-TH" dirty="0" smtClean="0"/>
              <a:t>ข้าม </a:t>
            </a:r>
            <a:r>
              <a:rPr lang="en-US" dirty="0" smtClean="0"/>
              <a:t>Database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187</Words>
  <Application>Microsoft Office PowerPoint</Application>
  <PresentationFormat>On-screen Show (4:3)</PresentationFormat>
  <Paragraphs>75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Data (ETL)</vt:lpstr>
      <vt:lpstr> การบูรณาการระบบ (System Integration)  </vt:lpstr>
      <vt:lpstr>Slide 3</vt:lpstr>
      <vt:lpstr>Sales System</vt:lpstr>
      <vt:lpstr>Payroll System</vt:lpstr>
      <vt:lpstr>การออกแบบ Acquistion </vt:lpstr>
      <vt:lpstr>Slide 7</vt:lpstr>
      <vt:lpstr>Slide 8</vt:lpstr>
      <vt:lpstr>LAB</vt:lpstr>
      <vt:lpstr>Insert ข้าม Database</vt:lpstr>
      <vt:lpstr>Slide 11</vt:lpstr>
      <vt:lpstr>Slide 12</vt:lpstr>
      <vt:lpstr>LAB การสร้าง Data Staging Area </vt:lpstr>
      <vt:lpstr>Slide 14</vt:lpstr>
      <vt:lpstr>เพื่อให้ประหยัดเวลาในการ Load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Acquisition Design</dc:title>
  <dc:creator>Thip</dc:creator>
  <cp:lastModifiedBy>Thip</cp:lastModifiedBy>
  <cp:revision>20</cp:revision>
  <dcterms:created xsi:type="dcterms:W3CDTF">2020-02-01T16:51:25Z</dcterms:created>
  <dcterms:modified xsi:type="dcterms:W3CDTF">2022-01-15T06:18:52Z</dcterms:modified>
</cp:coreProperties>
</file>