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4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7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8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8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0ED6-245D-4AE5-B4B0-3C5943C6C5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7835-AEE8-4502-8EF3-F37D93668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BI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8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2150"/>
            <a:ext cx="10515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Data&gt;&gt;&gt;SQL Server &gt;&gt;&gt; Connect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247900"/>
            <a:ext cx="575733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551214"/>
            <a:ext cx="8302171" cy="46699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smtClean="0"/>
              <a:t>Server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เลือก </a:t>
            </a:r>
            <a:r>
              <a:rPr lang="en-US" dirty="0" smtClean="0"/>
              <a:t>Table &gt;&gt;&gt;Load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690687"/>
            <a:ext cx="8496300" cy="47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7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218"/>
          </a:xfrm>
        </p:spPr>
        <p:txBody>
          <a:bodyPr/>
          <a:lstStyle/>
          <a:p>
            <a:r>
              <a:rPr lang="en-US" dirty="0" smtClean="0"/>
              <a:t>Click Diagram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1771" y="1364344"/>
            <a:ext cx="290286" cy="123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7" y="1676399"/>
            <a:ext cx="7352393" cy="41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1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1447800"/>
            <a:ext cx="7349067" cy="413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10" y="676275"/>
            <a:ext cx="3736740" cy="572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38150"/>
            <a:ext cx="57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5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914400"/>
            <a:ext cx="9855200" cy="554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2900" y="295275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2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&gt;&gt;&gt;Sum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10515600" cy="44767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647950" y="876300"/>
            <a:ext cx="2247900" cy="31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57900" y="762000"/>
            <a:ext cx="4171950" cy="3105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1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Count(Distinct) </a:t>
            </a:r>
            <a:r>
              <a:rPr lang="th-TH" dirty="0" smtClean="0"/>
              <a:t>นับสินค้า </a:t>
            </a:r>
            <a:r>
              <a:rPr lang="en-US" dirty="0" smtClean="0"/>
              <a:t>(</a:t>
            </a:r>
            <a:r>
              <a:rPr lang="th-TH" dirty="0" smtClean="0"/>
              <a:t>สินค้าชนิดเดียวกันขายหลายครั้งที่ซ้ำให้นับมา 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1" y="1868090"/>
            <a:ext cx="8362950" cy="4704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48150" y="1257300"/>
            <a:ext cx="1409700" cy="295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53200" y="952500"/>
            <a:ext cx="2743200" cy="31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0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Office Theme</vt:lpstr>
      <vt:lpstr>Power BI</vt:lpstr>
      <vt:lpstr>Get Data&gt;&gt;&gt;SQL Server &gt;&gt;&gt; Connect</vt:lpstr>
      <vt:lpstr>Server Name</vt:lpstr>
      <vt:lpstr>เลือก Table &gt;&gt;&gt;Load</vt:lpstr>
      <vt:lpstr>Click Diagram</vt:lpstr>
      <vt:lpstr>PowerPoint Presentation</vt:lpstr>
      <vt:lpstr>PowerPoint Presentation</vt:lpstr>
      <vt:lpstr>Card &gt;&gt;&gt;Sum</vt:lpstr>
      <vt:lpstr>Card Count(Distinct) นับสินค้า (สินค้าชนิดเดียวกันขายหลายครั้งที่ซ้ำให้นับมา 1)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</dc:title>
  <dc:creator>Employee</dc:creator>
  <cp:lastModifiedBy>Employee</cp:lastModifiedBy>
  <cp:revision>7</cp:revision>
  <dcterms:created xsi:type="dcterms:W3CDTF">2021-10-06T18:25:11Z</dcterms:created>
  <dcterms:modified xsi:type="dcterms:W3CDTF">2021-10-06T18:56:10Z</dcterms:modified>
</cp:coreProperties>
</file>