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68C0-3868-4A9B-A828-ACFC95A8AA23}" type="datetimeFigureOut">
              <a:rPr lang="th-TH" smtClean="0"/>
              <a:pPr/>
              <a:t>20/01/66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LAB  </a:t>
            </a:r>
            <a:br>
              <a:rPr lang="en-US" dirty="0" smtClean="0"/>
            </a:br>
            <a:r>
              <a:rPr lang="en-US" dirty="0" smtClean="0"/>
              <a:t>Load Data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0"/>
            <a:ext cx="7286625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175" y="1457325"/>
            <a:ext cx="48196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Acuqisition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38262"/>
            <a:ext cx="8097168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Staging Area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320731" cy="567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Warehouse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7761824" cy="529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mart : Sales System</a:t>
            </a:r>
            <a:endParaRPr lang="th-TH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3400" y="1828800"/>
          <a:ext cx="8132763" cy="3768725"/>
        </p:xfrm>
        <a:graphic>
          <a:graphicData uri="http://schemas.openxmlformats.org/presentationml/2006/ole">
            <p:oleObj spid="_x0000_s1026" name="Visio" r:id="rId3" imgW="5553494" imgH="2572737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mart : Payroll System</a:t>
            </a:r>
            <a:endParaRPr lang="th-TH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6438" y="2162175"/>
            <a:ext cx="51911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ทำการ 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Denormalization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ที่มีความสำคัญ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ที่ต้องการนำไปแสดงผลบ่อยๆ และเป็นงานที่สอบถามประจำ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Payroll + Employee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53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Visio</vt:lpstr>
      <vt:lpstr>LAB   Load Data</vt:lpstr>
      <vt:lpstr>Sales System</vt:lpstr>
      <vt:lpstr>Payroll System</vt:lpstr>
      <vt:lpstr>Data Acuqisition</vt:lpstr>
      <vt:lpstr>การสร้าง Staging Area</vt:lpstr>
      <vt:lpstr>Data Warehouse</vt:lpstr>
      <vt:lpstr>Data mart : Sales System</vt:lpstr>
      <vt:lpstr>Data mart : Payroll System</vt:lpstr>
      <vt:lpstr>ทำการ Denormalization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Week 7</dc:title>
  <dc:creator>Thip</dc:creator>
  <cp:lastModifiedBy>Thip</cp:lastModifiedBy>
  <cp:revision>12</cp:revision>
  <dcterms:created xsi:type="dcterms:W3CDTF">2021-01-04T05:46:26Z</dcterms:created>
  <dcterms:modified xsi:type="dcterms:W3CDTF">2023-01-20T05:46:56Z</dcterms:modified>
</cp:coreProperties>
</file>