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0" r:id="rId5"/>
    <p:sldId id="261" r:id="rId6"/>
    <p:sldId id="257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6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6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0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425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104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88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746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152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3DD25-537B-47FC-A5B5-6D59DF74CFAB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859B7-5F6E-4BCE-9472-E33A3822F6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44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8ikAJele_s" TargetMode="External"/><Relationship Id="rId2" Type="http://schemas.openxmlformats.org/officeDocument/2006/relationships/hyperlink" Target="https://www.youtube.com/watch?v=k8rUyh2_BA8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QHx5Sdo5BcA" TargetMode="External"/><Relationship Id="rId4" Type="http://schemas.openxmlformats.org/officeDocument/2006/relationships/hyperlink" Target="https://www.youtube.com/watch?v=Erfn70RwqD0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NSHu0rkew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PowerBI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การหา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TOP 5</a:t>
            </a:r>
            <a:endParaRPr lang="en-US" sz="3200" b="1" dirty="0">
              <a:solidFill>
                <a:schemeClr val="accent1">
                  <a:lumMod val="75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8409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828" y="2832553"/>
            <a:ext cx="105156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th-TH" dirty="0" smtClean="0"/>
              <a:t>การแสดง  </a:t>
            </a:r>
            <a:r>
              <a:rPr lang="en-US" dirty="0" smtClean="0"/>
              <a:t>Top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1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210" y="284558"/>
            <a:ext cx="10079990" cy="1041400"/>
          </a:xfrm>
        </p:spPr>
        <p:txBody>
          <a:bodyPr>
            <a:normAutofit/>
          </a:bodyPr>
          <a:lstStyle/>
          <a:p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1. Click</a:t>
            </a:r>
            <a:r>
              <a:rPr lang="th-TH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Filter on this visual</a:t>
            </a:r>
            <a:br>
              <a:rPr lang="en-US" sz="24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endParaRPr lang="en-US" sz="24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210" y="1325958"/>
            <a:ext cx="9356090" cy="426424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578600" y="2291080"/>
            <a:ext cx="1524000" cy="311150"/>
          </a:xfrm>
          <a:prstGeom prst="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8200" y="6266934"/>
            <a:ext cx="5020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https://www.youtube.com/watch?v=cp7ruGDu5GU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578600" y="2664368"/>
            <a:ext cx="1524000" cy="311150"/>
          </a:xfrm>
          <a:prstGeom prst="rect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42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736" y="365125"/>
            <a:ext cx="10949064" cy="1325563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</a:t>
            </a:r>
            <a:r>
              <a:rPr lang="en-US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. </a:t>
            </a:r>
            <a:r>
              <a:rPr lang="th-TH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เลือก </a:t>
            </a:r>
            <a:r>
              <a:rPr lang="en-US" sz="2000" dirty="0">
                <a:latin typeface="Angsana New" panose="02020603050405020304" pitchFamily="18" charset="-34"/>
                <a:cs typeface="Angsana New" panose="02020603050405020304" pitchFamily="18" charset="-34"/>
              </a:rPr>
              <a:t>Filter type = Top </a:t>
            </a: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N</a:t>
            </a:r>
            <a:b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3. Show items = Top 5</a:t>
            </a:r>
            <a:b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4. By value = Sum of </a:t>
            </a:r>
            <a:r>
              <a:rPr lang="en-US" sz="2000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Total_Amt</a:t>
            </a: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/>
            </a:r>
            <a:b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5. Click Apply filter</a:t>
            </a: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736" y="1988457"/>
            <a:ext cx="10949063" cy="445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8513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365125"/>
            <a:ext cx="10968037" cy="1325563"/>
          </a:xfrm>
        </p:spPr>
        <p:txBody>
          <a:bodyPr/>
          <a:lstStyle/>
          <a:p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จะได้ </a:t>
            </a:r>
            <a:r>
              <a:rPr lang="en-US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Result </a:t>
            </a:r>
            <a:r>
              <a:rPr lang="th-TH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ตามภาพ</a:t>
            </a:r>
            <a:endParaRPr lang="en-US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3" y="1690688"/>
            <a:ext cx="10815638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975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451" y="963641"/>
            <a:ext cx="10896600" cy="44178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https://www.youtube.com/watch?v=k8rUyh2_BA8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smtClean="0">
                <a:hlinkClick r:id="rId3"/>
              </a:rPr>
              <a:t>https://www.youtube.com/watch?v=G8ikAJele_s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3. </a:t>
            </a:r>
            <a:r>
              <a:rPr lang="en-US" dirty="0" smtClean="0">
                <a:hlinkClick r:id="rId4"/>
              </a:rPr>
              <a:t>https://www.youtube.com/watch?v=Erfn70RwqD0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4. </a:t>
            </a:r>
            <a:r>
              <a:rPr lang="en-US" dirty="0" smtClean="0">
                <a:hlinkClick r:id="rId3"/>
              </a:rPr>
              <a:t>https://www.youtube.com/watch?v=G8ikAJele_s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5. </a:t>
            </a:r>
            <a:r>
              <a:rPr lang="en-US" dirty="0" smtClean="0">
                <a:hlinkClick r:id="rId5"/>
              </a:rPr>
              <a:t>https://www.youtube.com/watch?v=QHx5Sdo5BcA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6. https://www.youtube.com/watch?v=G8ikAJele_s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99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https://www.youtube.com/watch?v=NNSHu0rkew8</a:t>
            </a:r>
            <a:endParaRPr lang="en-US" dirty="0" smtClean="0"/>
          </a:p>
          <a:p>
            <a:r>
              <a:rPr lang="en-US" dirty="0" smtClean="0"/>
              <a:t>https://www.youtube.com/watch?v=cYwioeHu_OU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790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873</TotalTime>
  <Words>42</Words>
  <Application>Microsoft Office PowerPoint</Application>
  <PresentationFormat>Widescreen</PresentationFormat>
  <Paragraphs>10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Office Theme</vt:lpstr>
      <vt:lpstr>PowerBI</vt:lpstr>
      <vt:lpstr>การแสดง  Top 5</vt:lpstr>
      <vt:lpstr> 1. Click Filter on this visual </vt:lpstr>
      <vt:lpstr>2. เลือก Filter type = Top N 3. Show items = Top 5 4. By value = Sum of Total_Amt 5. Click Apply filter</vt:lpstr>
      <vt:lpstr>จะได้ Result ตามภาพ</vt:lpstr>
      <vt:lpstr>https://www.youtube.com/watch?v=k8rUyh2_BA8 2. https://www.youtube.com/watch?v=G8ikAJele_s 3. https://www.youtube.com/watch?v=Erfn70RwqD0 4. https://www.youtube.com/watch?v=G8ikAJele_s 5. https://www.youtube.com/watch?v=QHx5Sdo5BcA 6. https://www.youtube.com/watch?v=G8ikAJele_s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Employee</dc:creator>
  <cp:lastModifiedBy>Employee</cp:lastModifiedBy>
  <cp:revision>13</cp:revision>
  <dcterms:created xsi:type="dcterms:W3CDTF">2024-09-18T11:28:27Z</dcterms:created>
  <dcterms:modified xsi:type="dcterms:W3CDTF">2024-09-22T15:18:37Z</dcterms:modified>
</cp:coreProperties>
</file>