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5" r:id="rId18"/>
    <p:sldId id="272" r:id="rId19"/>
    <p:sldId id="273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14/12/62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14/12/62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14/12/62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14/12/62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14/12/62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14/12/62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14/12/62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14/12/62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14/12/62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14/12/62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14/12/62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1D3D6-4FCF-45D3-9B62-186CBB8B3870}" type="datetimeFigureOut">
              <a:rPr lang="th-TH" smtClean="0"/>
              <a:pPr/>
              <a:t>14/12/62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7772400" cy="147002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Normalization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2NF</a:t>
            </a:r>
            <a:endParaRPr lang="th-TH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79724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2NF</a:t>
            </a:r>
            <a:endParaRPr lang="th-T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0105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2NF</a:t>
            </a:r>
            <a:endParaRPr lang="th-TH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78200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80010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"/>
            <a:ext cx="3533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3NF</a:t>
            </a:r>
            <a:endParaRPr lang="th-TH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809625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3NF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1828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 (P#, </a:t>
            </a:r>
            <a:r>
              <a:rPr lang="en-US" dirty="0" err="1" smtClean="0"/>
              <a:t>P_name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2743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 (</a:t>
            </a:r>
            <a:r>
              <a:rPr lang="en-US" dirty="0" err="1" smtClean="0"/>
              <a:t>P#,E#,Hour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3581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Employee (</a:t>
            </a:r>
            <a:r>
              <a:rPr lang="en-US" dirty="0" err="1" smtClean="0"/>
              <a:t>E#,E_name,JobClass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45720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Job (</a:t>
            </a:r>
            <a:r>
              <a:rPr lang="en-US" dirty="0" err="1" smtClean="0"/>
              <a:t>Jobclass,chg_hour</a:t>
            </a:r>
            <a:r>
              <a:rPr lang="en-US" dirty="0" smtClean="0"/>
              <a:t>)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3NF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1828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 (P#, </a:t>
            </a:r>
            <a:r>
              <a:rPr lang="en-US" dirty="0" err="1" smtClean="0"/>
              <a:t>P_name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2743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 (</a:t>
            </a:r>
            <a:r>
              <a:rPr lang="en-US" dirty="0" err="1" smtClean="0"/>
              <a:t>P#,E#,Hour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3581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Employee (</a:t>
            </a:r>
            <a:r>
              <a:rPr lang="en-US" dirty="0" err="1" smtClean="0"/>
              <a:t>E#,E_name,J</a:t>
            </a:r>
            <a:r>
              <a:rPr lang="en-US" dirty="0" smtClean="0"/>
              <a:t>#)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45720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Job (</a:t>
            </a:r>
            <a:r>
              <a:rPr lang="en-US" dirty="0" err="1" smtClean="0"/>
              <a:t>J#,Jobclass,chg_hour</a:t>
            </a:r>
            <a:r>
              <a:rPr lang="en-US" dirty="0" smtClean="0"/>
              <a:t>)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1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smtClean="0"/>
              <a:t>1NF</a:t>
            </a:r>
            <a:endParaRPr lang="th-TH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1" y="838207"/>
          <a:ext cx="7924798" cy="3786802"/>
        </p:xfrm>
        <a:graphic>
          <a:graphicData uri="http://schemas.openxmlformats.org/drawingml/2006/table">
            <a:tbl>
              <a:tblPr/>
              <a:tblGrid>
                <a:gridCol w="1084445"/>
                <a:gridCol w="852729"/>
                <a:gridCol w="1144693"/>
                <a:gridCol w="1144693"/>
                <a:gridCol w="1640839"/>
                <a:gridCol w="685800"/>
                <a:gridCol w="551259"/>
                <a:gridCol w="820340"/>
              </a:tblGrid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P_No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(PK)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P_Name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Emp_No (PK)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Emp_name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Job_Class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Chg_Hour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Hour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Total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ID_CARD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สมชาย ไม้ดี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Elect Engineer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11,500.00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ID_CARD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แท่น งามยิ่ง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Database Designer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9,500.00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ID_CARD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ชาย ศรีดี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Database Designer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FF0000"/>
                          </a:solidFill>
                          <a:latin typeface="Tahoma"/>
                          <a:ea typeface="+mn-ea"/>
                          <a:cs typeface="+mn-cs"/>
                        </a:rPr>
                        <a:t>17,500.00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ID_CARD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แม็ก</a:t>
                      </a: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 ยอดยิ่ง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Programmer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2,400.00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ID_CARD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อมร ศรีดี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System Analyst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FF0000"/>
                          </a:solidFill>
                          <a:latin typeface="Tahoma"/>
                          <a:ea typeface="+mn-ea"/>
                          <a:cs typeface="+mn-cs"/>
                        </a:rPr>
                        <a:t>5,750.00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Palm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สุร</a:t>
                      </a: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ศักดิ์ ดีงาม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Application Designer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FF0000"/>
                          </a:solidFill>
                          <a:latin typeface="Tahoma"/>
                          <a:ea typeface="+mn-ea"/>
                          <a:cs typeface="+mn-cs"/>
                        </a:rPr>
                        <a:t>6,000.00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Palm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กมล ไม้งาม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General Support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4,500.00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Palm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นาย ยิ่งยอด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System Analyst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8,000.00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Palm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ธิดา ไม้งาม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DSS Analyst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8,800.00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Web Service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ชาย ศรีดี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Database Designer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32,000.00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Web Service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นาย ยิ่งยอด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System Analyst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12,000.00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Web Service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วิว ยิ่งดี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Application Designer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5,750.00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Web Service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หิน งามดี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Critical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Suport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4,400.00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Web Service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แม็ก</a:t>
                      </a: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 ยอดยิ่ง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Programmer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2,400.00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เฉลย </a:t>
            </a:r>
            <a:r>
              <a:rPr lang="en-US" sz="3200" b="1" dirty="0" smtClean="0">
                <a:latin typeface="AngsanaUPC" pitchFamily="18" charset="-34"/>
                <a:cs typeface="AngsanaUPC" pitchFamily="18" charset="-34"/>
              </a:rPr>
              <a:t>Data 2F</a:t>
            </a:r>
            <a:endParaRPr lang="th-TH" sz="3200" b="1" dirty="0"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199" y="914405"/>
          <a:ext cx="8153401" cy="5244460"/>
        </p:xfrm>
        <a:graphic>
          <a:graphicData uri="http://schemas.openxmlformats.org/drawingml/2006/table">
            <a:tbl>
              <a:tblPr/>
              <a:tblGrid>
                <a:gridCol w="958405"/>
                <a:gridCol w="1257039"/>
                <a:gridCol w="1666794"/>
                <a:gridCol w="851917"/>
                <a:gridCol w="465315"/>
                <a:gridCol w="990818"/>
                <a:gridCol w="1111196"/>
                <a:gridCol w="851917"/>
              </a:tblGrid>
              <a:tr h="21301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Table Project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P_No (PK)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P_Name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ID_CARD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Palm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Web Service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01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Table Employee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Table Work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Emp_No (PK)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Emp_name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Job_Class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Chg_Hour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P_No (PK)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Emp_No (PK)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Hour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แท่น งามยิ่ง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Database Designer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500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19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อมร ศรีดี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System Analyst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250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สมชาย ไม้ดี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Elect Engineer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500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104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นาย ยิ่งยอด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System Analyst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250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105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35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105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ชาย ศรีดี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Database Designer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500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106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106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แม็ก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 ยอดยิ่ง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Programmer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200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104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หิน งามดี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Critical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Suport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200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44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ธิดา ไม้งาม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DSS Analyst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114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24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วิว ยิ่งดี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Application Designer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118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45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400" b="0" i="0" u="none" strike="noStrike" kern="1200" dirty="0" err="1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สุร</a:t>
                      </a:r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ศักดิ์ ดีงาม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Application Designer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104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48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118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กมล ไม้งาม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General Support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105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64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106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17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76200"/>
          <a:ext cx="6705599" cy="6591161"/>
        </p:xfrm>
        <a:graphic>
          <a:graphicData uri="http://schemas.openxmlformats.org/drawingml/2006/table">
            <a:tbl>
              <a:tblPr/>
              <a:tblGrid>
                <a:gridCol w="977984"/>
                <a:gridCol w="1090211"/>
                <a:gridCol w="1442926"/>
                <a:gridCol w="440893"/>
                <a:gridCol w="1509061"/>
                <a:gridCol w="1244524"/>
              </a:tblGrid>
              <a:tr h="1737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Table Project</a:t>
                      </a: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P_No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(PK)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P_Name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ID_CARD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Palm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Web Service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644"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Table Employee</a:t>
                      </a: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Table Job</a:t>
                      </a: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Emp_No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(PK)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Emp_name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Job_Class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Job_Class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Chg_Hour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แท่น งามยิ่ง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Database Designer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System Analyst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250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5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อมร ศรีดี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System Analyst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Elect Engineer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สมชาย ไม้ดี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Elect Engineer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Database Designer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นาย ยิ่งยอด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System Analyst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Programmer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ชาย ศรีดี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Database Designer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Critical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Suport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แม็ก</a:t>
                      </a:r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ยอดยิ่ง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Programmer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Application Designer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250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หิน งามดี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Critical </a:t>
                      </a:r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Suport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General Support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2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3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ธิดา ไม้งาม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DSS Analyst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DSS Analyst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2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2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3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วิว ยิ่งดี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Application Designer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สุร</a:t>
                      </a:r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ศักดิ์ ดีงาม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Application Designer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118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กมล ไม้งาม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General Support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l" fontAlgn="b"/>
                      <a:endParaRPr lang="th-TH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Work</a:t>
                      </a: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P_No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(PK)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Emp_No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(PK)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Hour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19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118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48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64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5943600" cy="381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เฉลย </a:t>
            </a:r>
            <a:r>
              <a:rPr lang="en-US" sz="3200" b="1" dirty="0" smtClean="0">
                <a:latin typeface="AngsanaUPC" pitchFamily="18" charset="-34"/>
                <a:cs typeface="AngsanaUPC" pitchFamily="18" charset="-34"/>
              </a:rPr>
              <a:t>Data 3F</a:t>
            </a:r>
            <a:endParaRPr lang="th-TH" sz="3200" b="1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1NF-5NF</a:t>
            </a:r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762000"/>
            <a:ext cx="6019800" cy="567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5943600" cy="381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เฉลย </a:t>
            </a:r>
            <a:r>
              <a:rPr lang="en-US" sz="3200" b="1" dirty="0" smtClean="0">
                <a:latin typeface="AngsanaUPC" pitchFamily="18" charset="-34"/>
                <a:cs typeface="AngsanaUPC" pitchFamily="18" charset="-34"/>
              </a:rPr>
              <a:t>Data 3F</a:t>
            </a:r>
            <a:endParaRPr lang="th-TH" sz="3200" b="1" dirty="0"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381000"/>
          <a:ext cx="6857999" cy="6438781"/>
        </p:xfrm>
        <a:graphic>
          <a:graphicData uri="http://schemas.openxmlformats.org/drawingml/2006/table">
            <a:tbl>
              <a:tblPr/>
              <a:tblGrid>
                <a:gridCol w="1172642"/>
                <a:gridCol w="1149189"/>
                <a:gridCol w="1078830"/>
                <a:gridCol w="427059"/>
                <a:gridCol w="956930"/>
                <a:gridCol w="1387550"/>
                <a:gridCol w="685799"/>
              </a:tblGrid>
              <a:tr h="134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Table Project</a:t>
                      </a: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P_No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(PK)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P_Name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ID_CARD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Palm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Web Service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Table Employee</a:t>
                      </a: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Table job</a:t>
                      </a: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Emp_No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(PK)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Emp_name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Job_No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(FK)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Job_No (PK)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Job_Class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Chg_Hour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แท่น งามยิ่ง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System Analyst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250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อมร ศรีดี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Elect Engineer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สมชาย ไม้ดี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Database Designer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นาย ยิ่งยอด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Programmer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ชาย ศรีดี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Critical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Suport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44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แม็ก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ยอดยิ่ง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Application Designer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250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หิน งามดี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General Support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ธิดา ไม้งาม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J008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J008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DSS Analyst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2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วิว ยิ่งดี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สุร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ศักดิ์ ดีงาม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118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กมล ไม้งาม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Work</a:t>
                      </a: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P_No (PK)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Emp_No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(PK)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Hour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19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118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48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64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เป็นการออกแบบฐานข้อมูลแบบ วิธีล่างขึ้นบน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(Bottom-Up Approach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) (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โอภาส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, P 266)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sz="2400" dirty="0" err="1" smtClean="0">
                <a:latin typeface="AngsanaUPC" pitchFamily="18" charset="-34"/>
                <a:cs typeface="AngsanaUPC" pitchFamily="18" charset="-34"/>
              </a:rPr>
              <a:t>รศ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.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ดร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.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วิเชียร เปรมชัยสวัสดิ์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,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“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ระบบ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ฐานข้อมูล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”, 2555</a:t>
            </a:r>
            <a:endParaRPr lang="th-TH" sz="2400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โอภาส เอี่ยมสิริวงศ์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, “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ระบบฐานข้อมูล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Database System”, 2558</a:t>
            </a:r>
          </a:p>
          <a:p>
            <a:pPr>
              <a:buNone/>
            </a:pPr>
            <a:endParaRPr lang="th-TH" sz="2000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ข้อมูลทั่วไป ก่อนทำ </a:t>
            </a:r>
            <a:r>
              <a:rPr lang="en-US" dirty="0" smtClean="0"/>
              <a:t>Normalization</a:t>
            </a:r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14411"/>
            <a:ext cx="7410450" cy="514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1 NF</a:t>
            </a:r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239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>
            <a:normAutofit/>
          </a:bodyPr>
          <a:lstStyle/>
          <a:p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รี</a:t>
            </a:r>
            <a:r>
              <a:rPr lang="th-TH" sz="3200" dirty="0" err="1" smtClean="0">
                <a:latin typeface="AngsanaUPC" pitchFamily="18" charset="-34"/>
                <a:cs typeface="AngsanaUPC" pitchFamily="18" charset="-34"/>
              </a:rPr>
              <a:t>พีทติ้ง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(Repeating group) : 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ซ้ำ</a:t>
            </a:r>
            <a:endParaRPr lang="th-TH" sz="32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4972" y="533400"/>
            <a:ext cx="794902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Brace 4"/>
          <p:cNvSpPr/>
          <p:nvPr/>
        </p:nvSpPr>
        <p:spPr>
          <a:xfrm>
            <a:off x="685800" y="1219200"/>
            <a:ext cx="533400" cy="1066800"/>
          </a:xfrm>
          <a:prstGeom prst="leftBrace">
            <a:avLst>
              <a:gd name="adj1" fmla="val 8333"/>
              <a:gd name="adj2" fmla="val 5467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0" y="16002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Null</a:t>
            </a:r>
            <a:endParaRPr lang="th-TH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819400"/>
            <a:ext cx="79343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4267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1NF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3400"/>
            <a:ext cx="83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Not1NF</a:t>
            </a:r>
            <a:endParaRPr lang="th-TH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1NF</a:t>
            </a:r>
            <a:endParaRPr lang="th-TH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14500"/>
            <a:ext cx="58912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10200"/>
            <a:ext cx="8229600" cy="1143000"/>
          </a:xfrm>
        </p:spPr>
        <p:txBody>
          <a:bodyPr>
            <a:normAutofit/>
          </a:bodyPr>
          <a:lstStyle/>
          <a:p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แก้โดย แยก </a:t>
            </a:r>
            <a:r>
              <a:rPr lang="en-US" sz="4000" dirty="0" smtClean="0">
                <a:latin typeface="AngsanaUPC" pitchFamily="18" charset="-34"/>
                <a:cs typeface="AngsanaUPC" pitchFamily="18" charset="-34"/>
              </a:rPr>
              <a:t>Table</a:t>
            </a: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 ต่อ ทำ </a:t>
            </a:r>
            <a:r>
              <a:rPr lang="en-US" sz="4000" dirty="0" smtClean="0">
                <a:latin typeface="AngsanaUPC" pitchFamily="18" charset="-34"/>
                <a:cs typeface="AngsanaUPC" pitchFamily="18" charset="-34"/>
              </a:rPr>
              <a:t>2NF</a:t>
            </a: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 </a:t>
            </a:r>
            <a:endParaRPr lang="th-TH" sz="40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76400"/>
            <a:ext cx="610076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256388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0"/>
            <a:ext cx="63055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2NF</a:t>
            </a:r>
            <a:endParaRPr lang="th-T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5334000" cy="329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807</Words>
  <Application>Microsoft Office PowerPoint</Application>
  <PresentationFormat>On-screen Show (4:3)</PresentationFormat>
  <Paragraphs>490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Normalization</vt:lpstr>
      <vt:lpstr>1NF-5NF</vt:lpstr>
      <vt:lpstr>ข้อมูลทั่วไป ก่อนทำ Normalization</vt:lpstr>
      <vt:lpstr>1 NF</vt:lpstr>
      <vt:lpstr>รีพีทติ้ง (Repeating group) : ซ้ำ</vt:lpstr>
      <vt:lpstr>1NF</vt:lpstr>
      <vt:lpstr>แก้โดย แยก Table ต่อ ทำ 2NF </vt:lpstr>
      <vt:lpstr>Slide 8</vt:lpstr>
      <vt:lpstr>2NF</vt:lpstr>
      <vt:lpstr>2NF</vt:lpstr>
      <vt:lpstr>2NF</vt:lpstr>
      <vt:lpstr>2NF</vt:lpstr>
      <vt:lpstr>Slide 13</vt:lpstr>
      <vt:lpstr>3NF</vt:lpstr>
      <vt:lpstr>3NF</vt:lpstr>
      <vt:lpstr>3NF</vt:lpstr>
      <vt:lpstr>1NF</vt:lpstr>
      <vt:lpstr>เฉลย Data 2F</vt:lpstr>
      <vt:lpstr>เฉลย Data 3F</vt:lpstr>
      <vt:lpstr>เฉลย Data 3F</vt:lpstr>
      <vt:lpstr>Normalization</vt:lpstr>
      <vt:lpstr>Reference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Normalization</dc:title>
  <dc:creator>Thip</dc:creator>
  <cp:lastModifiedBy>Thip</cp:lastModifiedBy>
  <cp:revision>11</cp:revision>
  <dcterms:created xsi:type="dcterms:W3CDTF">2019-09-17T04:54:48Z</dcterms:created>
  <dcterms:modified xsi:type="dcterms:W3CDTF">2019-12-14T16:08:33Z</dcterms:modified>
</cp:coreProperties>
</file>