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82" r:id="rId6"/>
    <p:sldId id="281" r:id="rId7"/>
    <p:sldId id="259" r:id="rId8"/>
    <p:sldId id="272" r:id="rId9"/>
    <p:sldId id="260" r:id="rId10"/>
    <p:sldId id="261" r:id="rId11"/>
    <p:sldId id="262" r:id="rId12"/>
    <p:sldId id="263" r:id="rId13"/>
    <p:sldId id="291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77E"/>
    <a:srgbClr val="73BED3"/>
    <a:srgbClr val="0000CC"/>
    <a:srgbClr val="4205BB"/>
    <a:srgbClr val="0C015F"/>
    <a:srgbClr val="DEECC6"/>
    <a:srgbClr val="F7F9D7"/>
    <a:srgbClr val="3E2AD6"/>
    <a:srgbClr val="E9C083"/>
    <a:srgbClr val="CDA6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  <a:solidFill>
            <a:schemeClr val="accent5"/>
          </a:solidFill>
        </p:spPr>
        <p:txBody>
          <a:bodyPr/>
          <a:lstStyle/>
          <a:p>
            <a:r>
              <a:rPr lang="th-TH" dirty="0" smtClean="0"/>
              <a:t>การออกแบบระบบการรับข้อมูลเข้าสู่คลังข้อมูล</a:t>
            </a:r>
            <a:br>
              <a:rPr lang="th-TH" dirty="0" smtClean="0"/>
            </a:br>
            <a:r>
              <a:rPr lang="en-US" dirty="0" smtClean="0"/>
              <a:t>(Data Acquisition Design)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</a:t>
            </a:r>
            <a:endParaRPr lang="th-TH" sz="2400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00200"/>
            <a:ext cx="52482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62400" y="59436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Physical Data Model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66198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" y="5562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Accumulated Amount </a:t>
            </a:r>
            <a:r>
              <a:rPr lang="th-TH" dirty="0" smtClean="0"/>
              <a:t>ถูกตัดทิ้งเนื่องจาก เกิดจากการคำนวณ</a:t>
            </a:r>
            <a:endParaRPr lang="en-US" dirty="0" smtClean="0"/>
          </a:p>
          <a:p>
            <a:r>
              <a:rPr lang="en-US" dirty="0" smtClean="0"/>
              <a:t> Remaining Amount     </a:t>
            </a:r>
            <a:r>
              <a:rPr lang="th-TH" dirty="0" smtClean="0"/>
              <a:t> ถูกตัดทิ้งเนื่องจาก เกิดจากการคำนวณ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4953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</a:t>
            </a:r>
            <a:r>
              <a:rPr lang="th-TH" dirty="0" smtClean="0"/>
              <a:t>ที่ถูกเลือกมาจัดเก็บใน </a:t>
            </a:r>
            <a:r>
              <a:rPr lang="en-US" dirty="0" smtClean="0"/>
              <a:t>Acquisition</a:t>
            </a:r>
            <a:r>
              <a:rPr lang="th-TH" dirty="0" smtClean="0"/>
              <a:t>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กรณีที่เกิดจากการแยกกันเพื่อจัดเก็บ จะยุบรวมทุก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ที่มีความสัมพันธ์กันไว้ใน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 File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เดียวกัน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One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Many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764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1169988"/>
            <a:ext cx="8229600" cy="3698875"/>
          </a:xfrm>
        </p:spPr>
        <p:txBody>
          <a:bodyPr/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     Data Acquisition System</a:t>
            </a:r>
            <a:r>
              <a:rPr lang="en-US" sz="2800" b="1" dirty="0" smtClean="0">
                <a:latin typeface="Angsana New" pitchFamily="18" charset="-34"/>
              </a:rPr>
              <a:t> : </a:t>
            </a:r>
            <a:endParaRPr lang="th-TH" sz="2800" b="1" dirty="0" smtClean="0"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ทำหน้าที่รับข้อมูลจากภายใน/นอกองค์กร มีการตรวจสอบความถูกต้องของข้อมูลเบื้องต้น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(Validation)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เช่น ขนาดข้อมูลอายุคน ประเภทข้อมูลต้องเป็นตัวเลข ไม่เกิน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180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ปี </a:t>
            </a: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        ข้อมูลจะถูกดึง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(Extract)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จากฐานข้อมูลปฏิบัติงาน ขั้นตอนต่อมาจะมีการปรับเปลี่ยนรูปแบบข้อมูล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(Transform)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และหลังจากนั้นข้อมูลจะถูกถ่ายเท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(Load)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ไปยัง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endParaRPr lang="en-US" sz="2800" b="1" dirty="0" smtClean="0"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063"/>
          </a:xfrm>
          <a:solidFill>
            <a:srgbClr val="90CCCB"/>
          </a:solidFill>
        </p:spPr>
        <p:txBody>
          <a:bodyPr/>
          <a:lstStyle/>
          <a:p>
            <a:r>
              <a:rPr lang="en-US" b="1" smtClean="0">
                <a:solidFill>
                  <a:srgbClr val="000099"/>
                </a:solidFill>
                <a:latin typeface="Angsana New" pitchFamily="18" charset="-34"/>
              </a:rPr>
              <a:t>1. Data Acquisition System :</a:t>
            </a:r>
            <a:endParaRPr lang="th-TH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หน้าที่</a:t>
            </a:r>
          </a:p>
          <a:p>
            <a:pPr marL="514350" indent="-514350">
              <a:buAutoNum type="arabicPeriod"/>
            </a:pPr>
            <a:r>
              <a:rPr lang="th-TH" dirty="0" smtClean="0"/>
              <a:t>ตรวจสอบและแก้ไขข้อมูลที่ผิดพลาด</a:t>
            </a:r>
          </a:p>
          <a:p>
            <a:pPr marL="514350" indent="-514350">
              <a:buNone/>
            </a:pPr>
            <a:r>
              <a:rPr lang="th-TH" dirty="0" smtClean="0"/>
              <a:t>      เช่น ข้อมูลราคาสินค้าต้องเป็น ตัวเลข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th-TH" dirty="0" smtClean="0"/>
              <a:t>สามารถระบุ ผู้ที่ส่งข้อมูลเข้ามา  วัน เวลา ที่ข้อมูลเข้ามาสู่ระบบ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th-TH" dirty="0" smtClean="0"/>
              <a:t> ในกรณีข้อมูลมีความผิดพลาด เช่น ข้อมูลไม่ครบถ้วน หรือเป็นข้อมูลที่ระบบไม่ต้องการ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th-TH" dirty="0" smtClean="0"/>
              <a:t>รับข้อมูลจากภายนอกมาเก็บเพื่อทำระบบคลังข้อมูล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Validation)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เป็นค่า 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(Null)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หรือไม่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 ตัวหนังสือ  ซึ่งต้องแก้ให้เป็นตัวเลข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-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จำนวนสินค้า เป็นตัวหนังสือ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ซึ่งต้องแก้ไข หรือไม่นำข้อมูลนั้นมาใช้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ความถูกต้องลักษณะอื่นๆ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การเลือกข้อมูล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ข้อมูลต้องมีอยู่จริง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ข้อมูลที่ส่งมาควรเป็นข้อมูลที่เป็น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ไม่ใช่ข้อมูลที่เกิดจากการคำนวณ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ขึ้นกับการออกแบบระบบ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494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Visio</vt:lpstr>
      <vt:lpstr>การออกแบบระบบการรับข้อมูลเข้าสู่คลังข้อมูล (Data Acquisition Design)</vt:lpstr>
      <vt:lpstr>Slide 2</vt:lpstr>
      <vt:lpstr>Slide 3</vt:lpstr>
      <vt:lpstr>Slide 4</vt:lpstr>
      <vt:lpstr>Data Acquisition</vt:lpstr>
      <vt:lpstr>1. Data Acquisition System :</vt:lpstr>
      <vt:lpstr>Data Acquisition</vt:lpstr>
      <vt:lpstr>Data Acquisition</vt:lpstr>
      <vt:lpstr>Data Acquisition</vt:lpstr>
      <vt:lpstr>Data Acquisition</vt:lpstr>
      <vt:lpstr>Data Acquisition</vt:lpstr>
      <vt:lpstr>Data Acquisition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42</cp:revision>
  <dcterms:created xsi:type="dcterms:W3CDTF">2020-01-21T10:33:39Z</dcterms:created>
  <dcterms:modified xsi:type="dcterms:W3CDTF">2020-01-29T16:53:42Z</dcterms:modified>
</cp:coreProperties>
</file>