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2211-9299-48F3-9962-EF41CCCE7943}" type="datetimeFigureOut">
              <a:rPr lang="th-TH" smtClean="0"/>
              <a:pPr/>
              <a:t>01/02/63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FCB0-C630-411E-889C-B5D0F17D14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2211-9299-48F3-9962-EF41CCCE7943}" type="datetimeFigureOut">
              <a:rPr lang="th-TH" smtClean="0"/>
              <a:pPr/>
              <a:t>01/02/63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FCB0-C630-411E-889C-B5D0F17D14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2211-9299-48F3-9962-EF41CCCE7943}" type="datetimeFigureOut">
              <a:rPr lang="th-TH" smtClean="0"/>
              <a:pPr/>
              <a:t>01/02/63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FCB0-C630-411E-889C-B5D0F17D14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2211-9299-48F3-9962-EF41CCCE7943}" type="datetimeFigureOut">
              <a:rPr lang="th-TH" smtClean="0"/>
              <a:pPr/>
              <a:t>01/02/63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FCB0-C630-411E-889C-B5D0F17D14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2211-9299-48F3-9962-EF41CCCE7943}" type="datetimeFigureOut">
              <a:rPr lang="th-TH" smtClean="0"/>
              <a:pPr/>
              <a:t>01/02/63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FCB0-C630-411E-889C-B5D0F17D14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2211-9299-48F3-9962-EF41CCCE7943}" type="datetimeFigureOut">
              <a:rPr lang="th-TH" smtClean="0"/>
              <a:pPr/>
              <a:t>01/02/63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FCB0-C630-411E-889C-B5D0F17D14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2211-9299-48F3-9962-EF41CCCE7943}" type="datetimeFigureOut">
              <a:rPr lang="th-TH" smtClean="0"/>
              <a:pPr/>
              <a:t>01/02/63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FCB0-C630-411E-889C-B5D0F17D14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2211-9299-48F3-9962-EF41CCCE7943}" type="datetimeFigureOut">
              <a:rPr lang="th-TH" smtClean="0"/>
              <a:pPr/>
              <a:t>01/02/63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FCB0-C630-411E-889C-B5D0F17D14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2211-9299-48F3-9962-EF41CCCE7943}" type="datetimeFigureOut">
              <a:rPr lang="th-TH" smtClean="0"/>
              <a:pPr/>
              <a:t>01/02/63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FCB0-C630-411E-889C-B5D0F17D14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2211-9299-48F3-9962-EF41CCCE7943}" type="datetimeFigureOut">
              <a:rPr lang="th-TH" smtClean="0"/>
              <a:pPr/>
              <a:t>01/02/63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FCB0-C630-411E-889C-B5D0F17D14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2211-9299-48F3-9962-EF41CCCE7943}" type="datetimeFigureOut">
              <a:rPr lang="th-TH" smtClean="0"/>
              <a:pPr/>
              <a:t>01/02/63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FCB0-C630-411E-889C-B5D0F17D142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92211-9299-48F3-9962-EF41CCCE7943}" type="datetimeFigureOut">
              <a:rPr lang="th-TH" smtClean="0"/>
              <a:pPr/>
              <a:t>01/02/63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2FCB0-C630-411E-889C-B5D0F17D142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แก้ไข บทที่ </a:t>
            </a:r>
            <a:r>
              <a:rPr lang="en-US" dirty="0" smtClean="0"/>
              <a:t>6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6096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ความถูกต้องในแง่การ</a:t>
            </a:r>
            <a:r>
              <a:rPr lang="th-TH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มีค่าของข้อมูล</a:t>
            </a:r>
            <a:endParaRPr lang="th-TH" b="1" dirty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133600"/>
            <a:ext cx="1091944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667000"/>
            <a:ext cx="1143000" cy="1039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lowchart: Magnetic Disk 8"/>
          <p:cNvSpPr/>
          <p:nvPr/>
        </p:nvSpPr>
        <p:spPr>
          <a:xfrm>
            <a:off x="3276600" y="2743200"/>
            <a:ext cx="1600200" cy="1143000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Staging Area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0" name="Flowchart: Magnetic Disk 9"/>
          <p:cNvSpPr/>
          <p:nvPr/>
        </p:nvSpPr>
        <p:spPr>
          <a:xfrm>
            <a:off x="7391400" y="2286000"/>
            <a:ext cx="1371600" cy="1143000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Data Warehouse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6800" y="3886200"/>
            <a:ext cx="3886200" cy="193899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Entity Person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(	Id Char(10) mandatory,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	Name Char(20) mandatory,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sz="2000" dirty="0" err="1" smtClean="0">
                <a:latin typeface="AngsanaUPC" pitchFamily="18" charset="-34"/>
                <a:cs typeface="AngsanaUPC" pitchFamily="18" charset="-34"/>
              </a:rPr>
              <a:t>Tel_No</a:t>
            </a:r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 Char(20) optional, 	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                       Primary key (Id)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)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895600" y="2438400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ight Arrow 12"/>
          <p:cNvSpPr/>
          <p:nvPr/>
        </p:nvSpPr>
        <p:spPr>
          <a:xfrm>
            <a:off x="2895600" y="3810000"/>
            <a:ext cx="457200" cy="3048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Right Arrow 13"/>
          <p:cNvSpPr/>
          <p:nvPr/>
        </p:nvSpPr>
        <p:spPr>
          <a:xfrm>
            <a:off x="4953000" y="3200400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Right Arrow 14"/>
          <p:cNvSpPr/>
          <p:nvPr/>
        </p:nvSpPr>
        <p:spPr>
          <a:xfrm>
            <a:off x="6705600" y="3124200"/>
            <a:ext cx="5334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Rectangle 15"/>
          <p:cNvSpPr/>
          <p:nvPr/>
        </p:nvSpPr>
        <p:spPr>
          <a:xfrm>
            <a:off x="0" y="4876800"/>
            <a:ext cx="316785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Mandatory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คือ</a:t>
            </a:r>
            <a:r>
              <a:rPr lang="en-US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b="1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จำเป็นต้องมีค่า</a:t>
            </a:r>
            <a:endParaRPr lang="en-US" b="1" dirty="0" smtClean="0">
              <a:solidFill>
                <a:srgbClr val="00B05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Optional 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คือ มีค่าหรือไม่ก็ได้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9445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การตรวจสอบความถูกต้องของข้อมูลก่อน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Load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เข้าสู่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 Data Warehouse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2400" y="2743200"/>
            <a:ext cx="1371600" cy="1066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Acquisition System</a:t>
            </a:r>
            <a:endParaRPr lang="th-TH" dirty="0">
              <a:solidFill>
                <a:schemeClr val="tx1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581401"/>
            <a:ext cx="124764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0" y="5903893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ข้อมูลรหัส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001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ครบถ้วน ดังนั้นสามารถ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สำเร็จ ส่วน รหัส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002 LOAD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ไม่สำเร็จเพราะ ไม่มีข้อมูล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Name </a:t>
            </a:r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ซึ่งถูกกำหนดไว้ตอนออกแบบไว้ว่าเป็น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Mandatory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78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แก้ไข บทที่ 6</vt:lpstr>
      <vt:lpstr>การตรวจสอบความถูกต้องของข้อมูลก่อน Load เข้าสู่ Data Warehouse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แก้ไข บทที่ 6</dc:title>
  <dc:creator>Thip</dc:creator>
  <cp:lastModifiedBy>Thip</cp:lastModifiedBy>
  <cp:revision>3</cp:revision>
  <dcterms:created xsi:type="dcterms:W3CDTF">2020-02-01T13:05:18Z</dcterms:created>
  <dcterms:modified xsi:type="dcterms:W3CDTF">2020-02-01T14:23:21Z</dcterms:modified>
</cp:coreProperties>
</file>