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92211-9299-48F3-9962-EF41CCCE7943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2FCB0-C630-411E-889C-B5D0F17D142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แก้ไข บทที่ </a:t>
            </a:r>
            <a:r>
              <a:rPr lang="en-US" dirty="0" smtClean="0"/>
              <a:t>6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133600"/>
            <a:ext cx="1091944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667000"/>
            <a:ext cx="1143000" cy="103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owchart: Magnetic Disk 8"/>
          <p:cNvSpPr/>
          <p:nvPr/>
        </p:nvSpPr>
        <p:spPr>
          <a:xfrm>
            <a:off x="3276600" y="2743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7391400" y="22860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3886200"/>
            <a:ext cx="3886200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Entity Person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	Id Char(10)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Name Char(20)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Tel_No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Char(20) optional, 	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                      Primary key (Id)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95600" y="2438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>
            <a:off x="2895600" y="3810000"/>
            <a:ext cx="457200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ight Arrow 13"/>
          <p:cNvSpPr/>
          <p:nvPr/>
        </p:nvSpPr>
        <p:spPr>
          <a:xfrm>
            <a:off x="4953000" y="3200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ight Arrow 14"/>
          <p:cNvSpPr/>
          <p:nvPr/>
        </p:nvSpPr>
        <p:spPr>
          <a:xfrm>
            <a:off x="6705600" y="3124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0" y="4876800"/>
            <a:ext cx="31678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2743200"/>
            <a:ext cx="1371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581401"/>
            <a:ext cx="124764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0" y="5903893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ข้อมูลรหัส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001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ครบถ้วน ดังนั้นสามารถ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สำเร็จ ส่วน รหัส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002 LOAD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ไม่สำเร็จเพราะ ไม่มีข้อมูล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Name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ซึ่งถูกกำหนดไว้ตอนออกแบบไว้ว่าเป็น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Mandatory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78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แก้ไข บทที่ 6</vt:lpstr>
      <vt:lpstr>การตรวจสอบความถูกต้องของข้อมูลก่อน Load เข้าสู่ Data Warehouse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แก้ไข บทที่ 6</dc:title>
  <dc:creator>Thip</dc:creator>
  <cp:lastModifiedBy>Thip</cp:lastModifiedBy>
  <cp:revision>3</cp:revision>
  <dcterms:created xsi:type="dcterms:W3CDTF">2020-02-01T13:05:18Z</dcterms:created>
  <dcterms:modified xsi:type="dcterms:W3CDTF">2020-02-01T14:23:21Z</dcterms:modified>
</cp:coreProperties>
</file>