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59" r:id="rId8"/>
    <p:sldId id="260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1E9E"/>
    <a:srgbClr val="1304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8B5A7-B03D-43AE-BBA6-6D714BE856E6}" type="datetimeFigureOut">
              <a:rPr lang="th-TH" smtClean="0"/>
              <a:pPr/>
              <a:t>30/01/63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6D9F5-50A3-4875-9483-AC44D91818A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th-TH" b="1" dirty="0" smtClean="0">
                <a:solidFill>
                  <a:srgbClr val="0070C0"/>
                </a:solidFill>
              </a:rPr>
              <a:t>แบบฝึกหัด</a:t>
            </a:r>
            <a:endParaRPr lang="th-TH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648200"/>
            <a:ext cx="6400800" cy="1371600"/>
          </a:xfrm>
        </p:spPr>
        <p:txBody>
          <a:bodyPr/>
          <a:lstStyle/>
          <a:p>
            <a:pPr algn="r"/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ให้นิสิต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จัดกลุ่ม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ส่งรายชื่อกลุ่ม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ให้นิสิต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ข้อมูลการขาย ลงใน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Sale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Sales_Detail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ดังนี้</a:t>
            </a:r>
          </a:p>
          <a:p>
            <a:pPr marL="514350" indent="-514350">
              <a:buAutoNum type="arabicPeriod"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17837"/>
            <a:ext cx="8229600" cy="32305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สาขา </a:t>
            </a:r>
            <a:r>
              <a:rPr lang="en-US" dirty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พะเยา 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Thailand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สาขา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เชียงใหม่ 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Thailand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สาขา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เชียงราย 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Thailand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สาขา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เวียงจันทร์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Lao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กลุ่มที่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5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ชื่อร้าน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บริษัท เจริญ จริงใจ  สาขา </a:t>
            </a:r>
            <a:r>
              <a:rPr lang="en-US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ย่างกุ้ง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Myanmar</a:t>
            </a:r>
          </a:p>
          <a:p>
            <a:pPr>
              <a:buNone/>
            </a:pPr>
            <a:endParaRPr lang="en-US" dirty="0" smtClean="0">
              <a:latin typeface="AngsanaUPC" pitchFamily="18" charset="-34"/>
              <a:ea typeface="Angsana New" pitchFamily="18" charset="-34"/>
              <a:cs typeface="AngsanaUPC" pitchFamily="18" charset="-34"/>
            </a:endParaRPr>
          </a:p>
          <a:p>
            <a:pPr>
              <a:buNone/>
            </a:pPr>
            <a:endParaRPr lang="en-US" dirty="0" smtClean="0">
              <a:latin typeface="AngsanaUPC" pitchFamily="18" charset="-34"/>
              <a:ea typeface="Angsana New" pitchFamily="18" charset="-34"/>
              <a:cs typeface="AngsanaUPC" pitchFamily="18" charset="-34"/>
            </a:endParaRPr>
          </a:p>
          <a:p>
            <a:pPr>
              <a:buNone/>
            </a:pPr>
            <a:endParaRPr lang="en-US" dirty="0" smtClean="0">
              <a:latin typeface="AngsanaUPC" pitchFamily="18" charset="-34"/>
              <a:ea typeface="Angsana New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229600" cy="1447800"/>
          </a:xfrm>
          <a:prstGeom prst="rect">
            <a:avLst/>
          </a:prstGeom>
          <a:solidFill>
            <a:srgbClr val="DBE5F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โจทย์ </a:t>
            </a: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ระบบขายสินค้าหน้าร้านของบริษัท เจริญ จริงใจ ต้องการพัฒนาระบบการขาย ประกอบด้วย ความต้องการระบบ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Angsana New" pitchFamily="18" charset="-34"/>
                <a:cs typeface="AngsanaUPC" pitchFamily="18" charset="-34"/>
              </a:rPr>
              <a:t>(System Requirement) </a:t>
            </a:r>
            <a:r>
              <a:rPr kumimoji="0" lang="th-TH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UPC" pitchFamily="18" charset="-34"/>
                <a:ea typeface="Angsana New" pitchFamily="18" charset="-34"/>
                <a:cs typeface="AngsanaUPC" pitchFamily="18" charset="-34"/>
              </a:rPr>
              <a:t>ดังนี้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UPC" pitchFamily="18" charset="-34"/>
              <a:ea typeface="Angsana New" pitchFamily="18" charset="-34"/>
              <a:cs typeface="AngsanaUPC" pitchFamily="18" charset="-34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Input 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ในระบบขายหน้าร้าน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ผ่านหน้าจอ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362200"/>
            <a:ext cx="5029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Output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ในระบบขายหน้าร้าน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แสดงใบเสร็จ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828800"/>
            <a:ext cx="562038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การไหลข้อมูล</a:t>
            </a:r>
            <a:endParaRPr lang="th-TH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lowchart: Magnetic Disk 4"/>
          <p:cNvSpPr/>
          <p:nvPr/>
        </p:nvSpPr>
        <p:spPr>
          <a:xfrm>
            <a:off x="3276600" y="2514600"/>
            <a:ext cx="2133600" cy="2057400"/>
          </a:xfrm>
          <a:prstGeom prst="flowChartMagneticDis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41E9E"/>
                </a:solidFill>
                <a:latin typeface="AngsanaUPC" pitchFamily="18" charset="-34"/>
                <a:cs typeface="AngsanaUPC" pitchFamily="18" charset="-34"/>
              </a:rPr>
              <a:t>Database  </a:t>
            </a:r>
            <a:r>
              <a:rPr lang="th-TH" b="1" dirty="0" smtClean="0">
                <a:solidFill>
                  <a:srgbClr val="041E9E"/>
                </a:solidFill>
                <a:latin typeface="AngsanaUPC" pitchFamily="18" charset="-34"/>
                <a:cs typeface="AngsanaUPC" pitchFamily="18" charset="-34"/>
              </a:rPr>
              <a:t>ระบบขายหน้าร้าน เป็นสารสนเทศประเภท </a:t>
            </a:r>
            <a:r>
              <a:rPr lang="en-US" b="1" dirty="0" smtClean="0">
                <a:solidFill>
                  <a:srgbClr val="041E9E"/>
                </a:solidFill>
                <a:latin typeface="AngsanaUPC" pitchFamily="18" charset="-34"/>
                <a:cs typeface="AngsanaUPC" pitchFamily="18" charset="-34"/>
              </a:rPr>
              <a:t>TPS</a:t>
            </a:r>
            <a:endParaRPr lang="th-TH" b="1" dirty="0">
              <a:solidFill>
                <a:srgbClr val="041E9E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886200"/>
            <a:ext cx="3000693" cy="255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urved Left Arrow 6"/>
          <p:cNvSpPr/>
          <p:nvPr/>
        </p:nvSpPr>
        <p:spPr>
          <a:xfrm rot="17528712">
            <a:off x="3323701" y="1086100"/>
            <a:ext cx="714540" cy="17341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rot="17528712">
            <a:off x="6066900" y="2381499"/>
            <a:ext cx="714540" cy="173411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1447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2438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</a:t>
            </a:r>
            <a:endParaRPr lang="th-TH" dirty="0"/>
          </a:p>
        </p:txBody>
      </p:sp>
      <p:sp>
        <p:nvSpPr>
          <p:cNvPr id="11" name="Curved Left Arrow 10"/>
          <p:cNvSpPr/>
          <p:nvPr/>
        </p:nvSpPr>
        <p:spPr>
          <a:xfrm rot="17820657" flipH="1">
            <a:off x="1793375" y="3289584"/>
            <a:ext cx="683674" cy="268692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12" name="Curved Left Arrow 11"/>
          <p:cNvSpPr/>
          <p:nvPr/>
        </p:nvSpPr>
        <p:spPr>
          <a:xfrm rot="18203511" flipH="1" flipV="1">
            <a:off x="2121008" y="3273449"/>
            <a:ext cx="559939" cy="17316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47800" y="3886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4572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Update, Delete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ทุกคนต้องทำคนละ  </a:t>
            </a:r>
            <a:r>
              <a:rPr lang="en-US" dirty="0" smtClean="0"/>
              <a:t>1 </a:t>
            </a:r>
            <a:r>
              <a:rPr lang="th-TH" dirty="0" smtClean="0"/>
              <a:t>ใบเสร็จ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1828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ทุกคนต้องเอาข้อมูลมารวมกันใน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Excel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กลุ่ม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ใบเสร็จ ขึ้นต้นด้วย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F30012020G10001</a:t>
            </a:r>
          </a:p>
          <a:p>
            <a:pPr marL="514350" indent="-514350">
              <a:buAutoNum type="arabicPeriod"/>
            </a:pP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3048000"/>
            <a:ext cx="6096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ngsanaUPC" pitchFamily="18" charset="-34"/>
                <a:cs typeface="AngsanaUPC" pitchFamily="18" charset="-34"/>
              </a:rPr>
              <a:t>F</a:t>
            </a:r>
            <a:r>
              <a:rPr lang="en-US" sz="5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30012020</a:t>
            </a:r>
            <a:r>
              <a:rPr lang="en-US" sz="5400" dirty="0" smtClean="0">
                <a:latin typeface="AngsanaUPC" pitchFamily="18" charset="-34"/>
                <a:cs typeface="AngsanaUPC" pitchFamily="18" charset="-34"/>
              </a:rPr>
              <a:t>G1</a:t>
            </a:r>
            <a:r>
              <a:rPr lang="en-US" sz="54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0001</a:t>
            </a:r>
            <a:endParaRPr lang="th-TH" sz="5400" dirty="0">
              <a:solidFill>
                <a:srgbClr val="C00000"/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5715000" y="2743200"/>
            <a:ext cx="3124200" cy="1447800"/>
          </a:xfrm>
          <a:prstGeom prst="wedgeEllipseCallout">
            <a:avLst>
              <a:gd name="adj1" fmla="val -89858"/>
              <a:gd name="adj2" fmla="val 44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Running Number</a:t>
            </a:r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1371600" y="4648200"/>
            <a:ext cx="4343400" cy="1676400"/>
          </a:xfrm>
          <a:prstGeom prst="wedgeEllipseCallout">
            <a:avLst>
              <a:gd name="adj1" fmla="val -23603"/>
              <a:gd name="adj2" fmla="val -75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DDMMYYYY</a:t>
            </a:r>
            <a:endParaRPr lang="th-TH" dirty="0"/>
          </a:p>
        </p:txBody>
      </p:sp>
      <p:sp>
        <p:nvSpPr>
          <p:cNvPr id="7" name="Left Brace 6"/>
          <p:cNvSpPr/>
          <p:nvPr/>
        </p:nvSpPr>
        <p:spPr>
          <a:xfrm rot="16200000">
            <a:off x="2095500" y="3009900"/>
            <a:ext cx="685800" cy="1828800"/>
          </a:xfrm>
          <a:prstGeom prst="leftBrace">
            <a:avLst>
              <a:gd name="adj1" fmla="val 24845"/>
              <a:gd name="adj2" fmla="val 521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Left Brace 7"/>
          <p:cNvSpPr/>
          <p:nvPr/>
        </p:nvSpPr>
        <p:spPr>
          <a:xfrm rot="16200000">
            <a:off x="4191000" y="3505200"/>
            <a:ext cx="457200" cy="762000"/>
          </a:xfrm>
          <a:prstGeom prst="leftBrace">
            <a:avLst>
              <a:gd name="adj1" fmla="val 24845"/>
              <a:gd name="adj2" fmla="val 521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หลังจากรวมใน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เรียบร้อยแล้</a:t>
            </a:r>
            <a:r>
              <a:rPr lang="th-TH" dirty="0">
                <a:latin typeface="AngsanaUPC" pitchFamily="18" charset="-34"/>
                <a:cs typeface="AngsanaUPC" pitchFamily="18" charset="-34"/>
              </a:rPr>
              <a:t>ว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Staging Area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184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แบบฝึกหัด</vt:lpstr>
      <vt:lpstr>ให้นิสิต </vt:lpstr>
      <vt:lpstr>Slide 3</vt:lpstr>
      <vt:lpstr>Input Dataในระบบขายหน้าร้าน  ผ่านหน้าจอ</vt:lpstr>
      <vt:lpstr>Output Data ในระบบขายหน้าร้าน  แสดงใบเสร็จ</vt:lpstr>
      <vt:lpstr>การไหลข้อมูล</vt:lpstr>
      <vt:lpstr>ทุกคนต้องทำคนละ  1 ใบเสร็จ</vt:lpstr>
      <vt:lpstr>หลังจากรวมใน Database เรียบร้อยแล้ว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แบบฝึกหัด</dc:title>
  <dc:creator>Thip</dc:creator>
  <cp:lastModifiedBy>Thip</cp:lastModifiedBy>
  <cp:revision>8</cp:revision>
  <dcterms:created xsi:type="dcterms:W3CDTF">2020-01-21T06:06:48Z</dcterms:created>
  <dcterms:modified xsi:type="dcterms:W3CDTF">2020-01-29T17:12:50Z</dcterms:modified>
</cp:coreProperties>
</file>