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06/02/63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06/02/63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06/02/63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06/02/63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06/02/63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06/02/63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06/02/63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06/02/63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06/02/63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06/02/63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06/02/63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6987A-7500-4A97-84F1-82A4F255BDC0}" type="datetimeFigureOut">
              <a:rPr lang="th-TH" smtClean="0"/>
              <a:pPr/>
              <a:t>06/02/63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Acquisition Design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176" y="304801"/>
            <a:ext cx="810918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33400" y="5715000"/>
            <a:ext cx="379462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M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คือ </a:t>
            </a: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Mandatory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คือ</a:t>
            </a: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จำเป็นต้องมีค่า</a:t>
            </a:r>
            <a:endParaRPr lang="en-US" b="1" dirty="0" smtClean="0">
              <a:solidFill>
                <a:srgbClr val="00B05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O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 คือ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Optional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คือ มีค่าหรือไม่ก็ได้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การออกแบบ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133600"/>
            <a:ext cx="708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ในการเรียน เราจะให้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TPS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Acquistion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มีข้อมูลเหมือน</a:t>
            </a:r>
          </a:p>
          <a:p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Acquistion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มีการออกแบบเหมือน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8" y="304800"/>
            <a:ext cx="8582025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410200" y="57912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Acquisition Area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09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1. Load Data </a:t>
            </a:r>
            <a:r>
              <a:rPr lang="th-TH" dirty="0" smtClean="0"/>
              <a:t>จาก </a:t>
            </a:r>
            <a:r>
              <a:rPr lang="en-US" dirty="0" smtClean="0"/>
              <a:t>Acquisition</a:t>
            </a:r>
          </a:p>
          <a:p>
            <a:pPr>
              <a:buNone/>
            </a:pPr>
            <a:r>
              <a:rPr lang="en-US" dirty="0" smtClean="0"/>
              <a:t>2. Rename Table </a:t>
            </a:r>
            <a:r>
              <a:rPr lang="th-TH" dirty="0" smtClean="0"/>
              <a:t>ที่ไม่มีการแก้ๆ</a:t>
            </a:r>
          </a:p>
          <a:p>
            <a:pPr>
              <a:buNone/>
            </a:pPr>
            <a:r>
              <a:rPr lang="en-US" dirty="0" smtClean="0"/>
              <a:t>3. Run Script </a:t>
            </a:r>
            <a:r>
              <a:rPr lang="th-TH" dirty="0" smtClean="0"/>
              <a:t>สร้าง </a:t>
            </a:r>
            <a:r>
              <a:rPr lang="en-US" dirty="0" err="1" smtClean="0"/>
              <a:t>Acq_Sales</a:t>
            </a:r>
            <a:r>
              <a:rPr lang="en-US" dirty="0" smtClean="0"/>
              <a:t>  </a:t>
            </a:r>
            <a:r>
              <a:rPr lang="th-TH" dirty="0" smtClean="0"/>
              <a:t>ใหม่ดังนี้</a:t>
            </a:r>
          </a:p>
          <a:p>
            <a:pPr>
              <a:buNone/>
            </a:pPr>
            <a:r>
              <a:rPr lang="en-US" dirty="0" smtClean="0"/>
              <a:t>CREATE</a:t>
            </a:r>
            <a:r>
              <a:rPr lang="en-US" b="1" dirty="0" smtClean="0"/>
              <a:t> TABLE [</a:t>
            </a:r>
            <a:r>
              <a:rPr lang="en-US" b="1" dirty="0" err="1" smtClean="0"/>
              <a:t>dbo</a:t>
            </a:r>
            <a:r>
              <a:rPr lang="en-US" b="1" dirty="0" smtClean="0"/>
              <a:t>].[</a:t>
            </a:r>
            <a:r>
              <a:rPr lang="en-US" b="1" dirty="0" err="1" smtClean="0"/>
              <a:t>Acq_Sales</a:t>
            </a:r>
            <a:r>
              <a:rPr lang="en-US" b="1" dirty="0" smtClean="0"/>
              <a:t>](</a:t>
            </a:r>
          </a:p>
          <a:p>
            <a:pPr>
              <a:buNone/>
            </a:pPr>
            <a:r>
              <a:rPr lang="en-US" b="1" dirty="0" smtClean="0"/>
              <a:t>[</a:t>
            </a:r>
            <a:r>
              <a:rPr lang="en-US" b="1" dirty="0" err="1" smtClean="0"/>
              <a:t>Receipt_No</a:t>
            </a:r>
            <a:r>
              <a:rPr lang="en-US" b="1" dirty="0" smtClean="0"/>
              <a:t>] [</a:t>
            </a:r>
            <a:r>
              <a:rPr lang="en-US" b="1" dirty="0" err="1" smtClean="0"/>
              <a:t>nvarchar</a:t>
            </a:r>
            <a:r>
              <a:rPr lang="en-US" b="1" dirty="0" smtClean="0"/>
              <a:t>](20) NOT NULL,</a:t>
            </a:r>
          </a:p>
          <a:p>
            <a:pPr>
              <a:buNone/>
            </a:pPr>
            <a:r>
              <a:rPr lang="en-US" b="1" dirty="0" smtClean="0"/>
              <a:t>	[</a:t>
            </a:r>
            <a:r>
              <a:rPr lang="en-US" b="1" dirty="0" err="1" smtClean="0"/>
              <a:t>Cust_Id</a:t>
            </a:r>
            <a:r>
              <a:rPr lang="en-US" b="1" dirty="0" smtClean="0"/>
              <a:t>] [</a:t>
            </a:r>
            <a:r>
              <a:rPr lang="en-US" b="1" dirty="0" err="1" smtClean="0"/>
              <a:t>nvarchar</a:t>
            </a:r>
            <a:r>
              <a:rPr lang="en-US" b="1" dirty="0" smtClean="0"/>
              <a:t>](15) NULL,</a:t>
            </a:r>
          </a:p>
          <a:p>
            <a:pPr>
              <a:buNone/>
            </a:pPr>
            <a:r>
              <a:rPr lang="en-US" b="1" dirty="0" smtClean="0"/>
              <a:t>	[</a:t>
            </a:r>
            <a:r>
              <a:rPr lang="en-US" b="1" dirty="0" err="1" smtClean="0"/>
              <a:t>Shop_No</a:t>
            </a:r>
            <a:r>
              <a:rPr lang="en-US" b="1" dirty="0" smtClean="0"/>
              <a:t>] [</a:t>
            </a:r>
            <a:r>
              <a:rPr lang="en-US" b="1" dirty="0" err="1" smtClean="0"/>
              <a:t>nvarchar</a:t>
            </a:r>
            <a:r>
              <a:rPr lang="en-US" b="1" dirty="0" smtClean="0"/>
              <a:t>](15) NULL,</a:t>
            </a:r>
          </a:p>
          <a:p>
            <a:pPr>
              <a:buNone/>
            </a:pPr>
            <a:r>
              <a:rPr lang="en-US" b="1" dirty="0" smtClean="0"/>
              <a:t>	[</a:t>
            </a:r>
            <a:r>
              <a:rPr lang="en-US" b="1" dirty="0" err="1" smtClean="0"/>
              <a:t>SDate</a:t>
            </a:r>
            <a:r>
              <a:rPr lang="en-US" b="1" dirty="0" smtClean="0"/>
              <a:t>] [</a:t>
            </a:r>
            <a:r>
              <a:rPr lang="en-US" b="1" dirty="0" err="1" smtClean="0"/>
              <a:t>nvarchar</a:t>
            </a:r>
            <a:r>
              <a:rPr lang="en-US" b="1" dirty="0" smtClean="0"/>
              <a:t>](20) NULL,</a:t>
            </a:r>
          </a:p>
          <a:p>
            <a:pPr>
              <a:buNone/>
            </a:pPr>
            <a:r>
              <a:rPr lang="en-US" b="1" dirty="0" smtClean="0"/>
              <a:t>	[</a:t>
            </a:r>
            <a:r>
              <a:rPr lang="en-US" b="1" dirty="0" err="1" smtClean="0"/>
              <a:t>GrandTotal_Amt</a:t>
            </a:r>
            <a:r>
              <a:rPr lang="en-US" b="1" dirty="0" smtClean="0"/>
              <a:t>] [float] NULL</a:t>
            </a:r>
          </a:p>
          <a:p>
            <a:pPr>
              <a:buNone/>
            </a:pPr>
            <a:r>
              <a:rPr lang="en-US" dirty="0" smtClean="0"/>
              <a:t>)</a:t>
            </a:r>
            <a:r>
              <a:rPr lang="en-US" b="1" dirty="0" smtClean="0"/>
              <a:t> ON [PRIMARY]</a:t>
            </a:r>
          </a:p>
          <a:p>
            <a:endParaRPr lang="th-TH" dirty="0" smtClean="0"/>
          </a:p>
          <a:p>
            <a:r>
              <a:rPr lang="en-US" dirty="0" smtClean="0"/>
              <a:t>GO</a:t>
            </a:r>
            <a:endParaRPr lang="th-TH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84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Acquisition Design</vt:lpstr>
      <vt:lpstr>Slide 2</vt:lpstr>
      <vt:lpstr>การออกแบบ</vt:lpstr>
      <vt:lpstr>Slide 4</vt:lpstr>
      <vt:lpstr>LAB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Acquisition Design</dc:title>
  <dc:creator>Thip</dc:creator>
  <cp:lastModifiedBy>Thip</cp:lastModifiedBy>
  <cp:revision>7</cp:revision>
  <dcterms:created xsi:type="dcterms:W3CDTF">2020-02-01T16:51:25Z</dcterms:created>
  <dcterms:modified xsi:type="dcterms:W3CDTF">2020-02-06T05:31:36Z</dcterms:modified>
</cp:coreProperties>
</file>