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9" r:id="rId13"/>
    <p:sldId id="266" r:id="rId14"/>
    <p:sldId id="267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197"/>
    <a:srgbClr val="FF964F"/>
    <a:srgbClr val="FF8C19"/>
    <a:srgbClr val="ECE5DE"/>
    <a:srgbClr val="F9CBB1"/>
    <a:srgbClr val="4674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D3303-BDEA-4EFE-B58B-5DA4B1C8AD7D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3DB39-856A-4669-B45B-8162711D31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100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D3303-BDEA-4EFE-B58B-5DA4B1C8AD7D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3DB39-856A-4669-B45B-8162711D31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835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D3303-BDEA-4EFE-B58B-5DA4B1C8AD7D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3DB39-856A-4669-B45B-8162711D31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660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D3303-BDEA-4EFE-B58B-5DA4B1C8AD7D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3DB39-856A-4669-B45B-8162711D31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660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D3303-BDEA-4EFE-B58B-5DA4B1C8AD7D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3DB39-856A-4669-B45B-8162711D31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981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D3303-BDEA-4EFE-B58B-5DA4B1C8AD7D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3DB39-856A-4669-B45B-8162711D31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128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D3303-BDEA-4EFE-B58B-5DA4B1C8AD7D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3DB39-856A-4669-B45B-8162711D31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306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D3303-BDEA-4EFE-B58B-5DA4B1C8AD7D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3DB39-856A-4669-B45B-8162711D31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439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D3303-BDEA-4EFE-B58B-5DA4B1C8AD7D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3DB39-856A-4669-B45B-8162711D31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1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D3303-BDEA-4EFE-B58B-5DA4B1C8AD7D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3DB39-856A-4669-B45B-8162711D31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071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D3303-BDEA-4EFE-B58B-5DA4B1C8AD7D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3DB39-856A-4669-B45B-8162711D31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8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D3303-BDEA-4EFE-B58B-5DA4B1C8AD7D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53DB39-856A-4669-B45B-8162711D31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657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217863"/>
            <a:ext cx="12192000" cy="1655762"/>
          </a:xfrm>
          <a:noFill/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0070C0"/>
                </a:solidFill>
              </a:rPr>
              <a:t>4.7 </a:t>
            </a:r>
            <a:r>
              <a:rPr lang="en-US" sz="4000" dirty="0">
                <a:solidFill>
                  <a:srgbClr val="0070C0"/>
                </a:solidFill>
              </a:rPr>
              <a:t>pulling it all together</a:t>
            </a:r>
          </a:p>
          <a:p>
            <a:endParaRPr lang="en-US" sz="4000" dirty="0">
              <a:solidFill>
                <a:srgbClr val="0070C0"/>
              </a:solidFill>
            </a:endParaRPr>
          </a:p>
        </p:txBody>
      </p:sp>
      <p:sp>
        <p:nvSpPr>
          <p:cNvPr id="4" name="Title 1"/>
          <p:cNvSpPr txBox="1">
            <a:spLocks noGrp="1"/>
          </p:cNvSpPr>
          <p:nvPr>
            <p:ph type="ctrTitle"/>
          </p:nvPr>
        </p:nvSpPr>
        <p:spPr>
          <a:xfrm>
            <a:off x="0" y="1122363"/>
            <a:ext cx="12192000" cy="181203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0070C0"/>
                </a:solidFill>
              </a:rPr>
              <a:t/>
            </a:r>
            <a:br>
              <a:rPr lang="en-US" b="1" dirty="0" smtClean="0">
                <a:solidFill>
                  <a:srgbClr val="0070C0"/>
                </a:solidFill>
              </a:rPr>
            </a:br>
            <a:r>
              <a:rPr lang="en-US" b="1" dirty="0" smtClean="0">
                <a:solidFill>
                  <a:srgbClr val="0070C0"/>
                </a:solidFill>
              </a:rPr>
              <a:t>Storytelling with Data</a:t>
            </a:r>
            <a:br>
              <a:rPr lang="en-US" b="1" dirty="0" smtClean="0">
                <a:solidFill>
                  <a:srgbClr val="0070C0"/>
                </a:solidFill>
              </a:rPr>
            </a:b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97800" y="5016500"/>
            <a:ext cx="3924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dirty="0" smtClean="0"/>
              <a:t>โดย สุรินทร์ทิพ ศักดิ์ภูวดล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006195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54201"/>
            <a:ext cx="9907587" cy="48006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1589"/>
            <a:ext cx="12192000" cy="96361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6: tell a story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347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1" y="1803400"/>
            <a:ext cx="9931400" cy="45847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0" y="1589"/>
            <a:ext cx="12192000" cy="96361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6: tell a story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485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637" y="1854200"/>
            <a:ext cx="10372725" cy="45466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1589"/>
            <a:ext cx="12192000" cy="96361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6: tell a story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932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087" y="1854200"/>
            <a:ext cx="10791825" cy="4792662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1589"/>
            <a:ext cx="12192000" cy="96361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6: tell a story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052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562" y="1892300"/>
            <a:ext cx="9896475" cy="4497388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1589"/>
            <a:ext cx="12192000" cy="96361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6: tell a story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3706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987" y="1943100"/>
            <a:ext cx="10106025" cy="44196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1589"/>
            <a:ext cx="12192000" cy="96361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6: tell a story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309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524001"/>
            <a:ext cx="10239375" cy="4826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1589"/>
            <a:ext cx="12192000" cy="96361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6: tell a story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797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1" y="1943100"/>
            <a:ext cx="7988300" cy="45593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1589"/>
            <a:ext cx="12192000" cy="96361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6: tell a story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98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75628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The lessons we’ve learned and employed help us move from simply showing data to storytelling with data</a:t>
            </a:r>
            <a:endParaRPr lang="en-US" sz="320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2315" y="2601191"/>
            <a:ext cx="8140700" cy="4229100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10102041" y="4441103"/>
            <a:ext cx="1701800" cy="1346200"/>
          </a:xfrm>
          <a:prstGeom prst="wedgeRoundRectCallout">
            <a:avLst>
              <a:gd name="adj1" fmla="val -66981"/>
              <a:gd name="adj2" fmla="val 17619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 smtClean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ใช้หลักการ </a:t>
            </a:r>
            <a:r>
              <a:rPr lang="en-US" sz="2400" dirty="0" smtClean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storytelling with data</a:t>
            </a:r>
            <a:endParaRPr lang="en-US" sz="2400" dirty="0">
              <a:solidFill>
                <a:schemeClr val="tx1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201815" y="4441103"/>
            <a:ext cx="1244600" cy="1549400"/>
          </a:xfrm>
          <a:prstGeom prst="wedgeRoundRectCallout">
            <a:avLst>
              <a:gd name="adj1" fmla="val 74805"/>
              <a:gd name="adj2" fmla="val 7768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 smtClean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ยังไม่ใช้หลักการ </a:t>
            </a:r>
            <a:r>
              <a:rPr lang="en-US" sz="2400" dirty="0" smtClean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storytelling with data</a:t>
            </a:r>
            <a:endParaRPr lang="en-US" sz="2400" dirty="0">
              <a:solidFill>
                <a:schemeClr val="tx1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12192000" cy="96361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/>
              <a:t>6: Before and after graph using data story telling concept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639231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17321"/>
          </a:xfrm>
          <a:solidFill>
            <a:srgbClr val="FFC197"/>
          </a:solidFill>
        </p:spPr>
        <p:txBody>
          <a:bodyPr>
            <a:normAutofit/>
          </a:bodyPr>
          <a:lstStyle/>
          <a:p>
            <a:pPr algn="ctr"/>
            <a:r>
              <a:rPr lang="en-US" dirty="0" smtClean="0"/>
              <a:t>6 Step of story telling with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1. Understand the context (Chapter </a:t>
            </a:r>
            <a:r>
              <a:rPr lang="th-TH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4.1</a:t>
            </a:r>
            <a:r>
              <a:rPr lang="en-US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) </a:t>
            </a:r>
            <a:endParaRPr lang="th-TH" dirty="0" smtClean="0"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marL="0" indent="0">
              <a:buNone/>
            </a:pPr>
            <a:r>
              <a:rPr lang="en-US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2. Choose an appropriate display (Chapter</a:t>
            </a:r>
            <a:r>
              <a:rPr lang="th-TH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4.2</a:t>
            </a:r>
            <a:r>
              <a:rPr lang="en-US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) </a:t>
            </a:r>
            <a:endParaRPr lang="th-TH" dirty="0" smtClean="0"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marL="0" indent="0">
              <a:buNone/>
            </a:pPr>
            <a:r>
              <a:rPr lang="en-US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3. Eliminate clutter (Chapter </a:t>
            </a:r>
            <a:r>
              <a:rPr lang="th-TH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4.</a:t>
            </a:r>
            <a:r>
              <a:rPr lang="en-US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3) </a:t>
            </a:r>
            <a:endParaRPr lang="th-TH" dirty="0" smtClean="0"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marL="0" indent="0">
              <a:buNone/>
            </a:pPr>
            <a:r>
              <a:rPr lang="en-US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4. Draw attention where you want it (Chapter </a:t>
            </a:r>
            <a:r>
              <a:rPr lang="th-TH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4.</a:t>
            </a:r>
            <a:r>
              <a:rPr lang="en-US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4) </a:t>
            </a:r>
            <a:endParaRPr lang="th-TH" dirty="0" smtClean="0"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marL="0" indent="0">
              <a:buNone/>
            </a:pPr>
            <a:r>
              <a:rPr lang="en-US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5. Think like a designer (Chapter </a:t>
            </a:r>
            <a:r>
              <a:rPr lang="th-TH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4.</a:t>
            </a:r>
            <a:r>
              <a:rPr lang="en-US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5) </a:t>
            </a:r>
            <a:endParaRPr lang="th-TH" dirty="0" smtClean="0"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marL="0" indent="0">
              <a:buNone/>
            </a:pPr>
            <a:r>
              <a:rPr lang="en-US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6. Tell a story (Chapter </a:t>
            </a:r>
            <a:r>
              <a:rPr lang="th-TH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4.</a:t>
            </a:r>
            <a:r>
              <a:rPr lang="en-US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7)</a:t>
            </a:r>
            <a:endParaRPr lang="en-US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091569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56599"/>
          </a:xfrm>
        </p:spPr>
        <p:txBody>
          <a:bodyPr/>
          <a:lstStyle/>
          <a:p>
            <a:r>
              <a:rPr lang="en-US" dirty="0" smtClean="0"/>
              <a:t>Original Visual (Visual </a:t>
            </a:r>
            <a:r>
              <a:rPr lang="th-TH" dirty="0" smtClean="0"/>
              <a:t>ที่ยังไม่ดีพอใช้หลักแก้ไขให้ดีขึ้น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58589" y="1434925"/>
            <a:ext cx="5057835" cy="4562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953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252960" cy="815282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smtClean="0"/>
              <a:t>1. Understand the context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311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	If we pause to consider specifically the who, what, and how, let’s assume following: </a:t>
            </a:r>
          </a:p>
          <a:p>
            <a:pPr marL="0" indent="0">
              <a:buNone/>
            </a:pPr>
            <a:r>
              <a:rPr lang="en-US" b="1" dirty="0" smtClean="0"/>
              <a:t>Who</a:t>
            </a:r>
            <a:r>
              <a:rPr lang="en-US" dirty="0" smtClean="0"/>
              <a:t>: VP of Product, the primary decision maker in establishing our product’s price. </a:t>
            </a:r>
          </a:p>
          <a:p>
            <a:pPr marL="0" indent="0">
              <a:buNone/>
            </a:pPr>
            <a:r>
              <a:rPr lang="en-US" b="1" dirty="0" smtClean="0"/>
              <a:t>What</a:t>
            </a:r>
            <a:r>
              <a:rPr lang="en-US" dirty="0" smtClean="0"/>
              <a:t>: Understand how competitors’ pricing has changed over time and recommend a price range. </a:t>
            </a:r>
          </a:p>
          <a:p>
            <a:pPr marL="0" indent="0">
              <a:buNone/>
            </a:pPr>
            <a:r>
              <a:rPr lang="en-US" b="1" dirty="0" smtClean="0"/>
              <a:t>How</a:t>
            </a:r>
            <a:r>
              <a:rPr lang="en-US" dirty="0" smtClean="0"/>
              <a:t>: Show average retail price over time for Products A, B, C, D, and 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600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23011"/>
          </a:xfrm>
          <a:solidFill>
            <a:srgbClr val="F9CBB1"/>
          </a:solidFill>
        </p:spPr>
        <p:txBody>
          <a:bodyPr/>
          <a:lstStyle/>
          <a:p>
            <a:r>
              <a:rPr lang="en-US" dirty="0" smtClean="0"/>
              <a:t>2. Choose an appropriate display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60035" y="1690688"/>
            <a:ext cx="666074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910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3: eliminate clutter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38596" y="1551304"/>
            <a:ext cx="8339755" cy="5198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493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4: draw attention where you want your audience to focus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901" y="2070100"/>
            <a:ext cx="8026400" cy="431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705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087" y="365125"/>
            <a:ext cx="10780713" cy="1325563"/>
          </a:xfrm>
        </p:spPr>
        <p:txBody>
          <a:bodyPr/>
          <a:lstStyle/>
          <a:p>
            <a:r>
              <a:rPr lang="en-US" dirty="0" smtClean="0"/>
              <a:t>5: think like a designer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087" y="1976717"/>
            <a:ext cx="7085013" cy="4584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048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89"/>
            <a:ext cx="12192000" cy="963612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smtClean="0"/>
              <a:t>6: tell a story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725" y="1690688"/>
            <a:ext cx="6619875" cy="4618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238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461</TotalTime>
  <Words>211</Words>
  <Application>Microsoft Office PowerPoint</Application>
  <PresentationFormat>Widescreen</PresentationFormat>
  <Paragraphs>33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Angsana New</vt:lpstr>
      <vt:lpstr>AngsanaUPC</vt:lpstr>
      <vt:lpstr>Arial</vt:lpstr>
      <vt:lpstr>Calibri</vt:lpstr>
      <vt:lpstr>Calibri Light</vt:lpstr>
      <vt:lpstr>Cordia New</vt:lpstr>
      <vt:lpstr>Office Theme</vt:lpstr>
      <vt:lpstr> Storytelling with Data </vt:lpstr>
      <vt:lpstr>6 Step of story telling with data</vt:lpstr>
      <vt:lpstr>Original Visual (Visual ที่ยังไม่ดีพอใช้หลักแก้ไขให้ดีขึ้น)</vt:lpstr>
      <vt:lpstr>1. Understand the context</vt:lpstr>
      <vt:lpstr>2. Choose an appropriate display</vt:lpstr>
      <vt:lpstr>3: eliminate clutter</vt:lpstr>
      <vt:lpstr>4: draw attention where you want your audience to focus</vt:lpstr>
      <vt:lpstr>5: think like a designer</vt:lpstr>
      <vt:lpstr>6: tell a story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lessons we’ve learned and employed help us move from simply showing data to storytelling with data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Story telling with data</dc:title>
  <dc:creator>Employee</dc:creator>
  <cp:lastModifiedBy>Employee</cp:lastModifiedBy>
  <cp:revision>16</cp:revision>
  <dcterms:created xsi:type="dcterms:W3CDTF">2022-09-21T13:41:35Z</dcterms:created>
  <dcterms:modified xsi:type="dcterms:W3CDTF">2022-09-26T13:20:00Z</dcterms:modified>
</cp:coreProperties>
</file>