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68C0-3868-4A9B-A828-ACFC95A8AA23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LAB  </a:t>
            </a:r>
            <a:br>
              <a:rPr lang="en-US" dirty="0" smtClean="0"/>
            </a:br>
            <a:r>
              <a:rPr lang="en-US" dirty="0" smtClean="0"/>
              <a:t>Load Data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81" y="1417638"/>
            <a:ext cx="7530638" cy="50486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334133"/>
            <a:ext cx="4043447" cy="41897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Ac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quisiton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Database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67" y="1411776"/>
            <a:ext cx="8374895" cy="51431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ทำการ 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Denormalization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ที่มีความสำคัญ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ที่ต้องการนำไปแสดงผลบ่อยๆ และเป็นงานที่สอบถามประจำ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Payroll + Employee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40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Angsana New</vt:lpstr>
      <vt:lpstr>AngsanaUPC</vt:lpstr>
      <vt:lpstr>Arial</vt:lpstr>
      <vt:lpstr>Calibri</vt:lpstr>
      <vt:lpstr>Cordia New</vt:lpstr>
      <vt:lpstr>Office Theme</vt:lpstr>
      <vt:lpstr>LAB   Load Data</vt:lpstr>
      <vt:lpstr>Sales System</vt:lpstr>
      <vt:lpstr>Payroll System</vt:lpstr>
      <vt:lpstr>การสร้าง Data Acquisiton Database</vt:lpstr>
      <vt:lpstr>ทำการ Denormalization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Week 7</dc:title>
  <dc:creator>Thip</dc:creator>
  <cp:lastModifiedBy>Employee</cp:lastModifiedBy>
  <cp:revision>8</cp:revision>
  <dcterms:created xsi:type="dcterms:W3CDTF">2021-01-04T05:46:26Z</dcterms:created>
  <dcterms:modified xsi:type="dcterms:W3CDTF">2022-12-23T05:45:05Z</dcterms:modified>
</cp:coreProperties>
</file>