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>
        <p:scale>
          <a:sx n="66" d="100"/>
          <a:sy n="66" d="100"/>
        </p:scale>
        <p:origin x="202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2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1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4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2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4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1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8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9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F74C-FA42-48D9-A6C6-DDA63FD977CD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8C543-0912-471F-B325-A383B504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9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warehouse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0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224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การ </a:t>
            </a:r>
            <a:r>
              <a:rPr lang="en-US" dirty="0" smtClean="0"/>
              <a:t>load </a:t>
            </a:r>
            <a:r>
              <a:rPr lang="th-TH" dirty="0" smtClean="0"/>
              <a:t>จาก </a:t>
            </a:r>
            <a:r>
              <a:rPr lang="en-US" dirty="0" smtClean="0"/>
              <a:t>Data Staging area </a:t>
            </a:r>
            <a:r>
              <a:rPr lang="th-TH" dirty="0" smtClean="0"/>
              <a:t>ไป </a:t>
            </a:r>
            <a:r>
              <a:rPr lang="en-US" dirty="0" smtClean="0"/>
              <a:t>Data warehouse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53" y="2627290"/>
            <a:ext cx="4938351" cy="3651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071" y="2781541"/>
            <a:ext cx="4762729" cy="324869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503025" y="4339244"/>
            <a:ext cx="897775" cy="881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21724" y="1862051"/>
            <a:ext cx="370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 staging area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09659" y="1974691"/>
            <a:ext cx="3707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 warehouse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134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ให้นิสิตลองคิดดู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Import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แบบย้ายข้าม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ใช้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Software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ยกเว้น</a:t>
            </a:r>
          </a:p>
          <a:p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Table Sales, Customer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8590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Import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จาก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Stg_Payroll_Sale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ไปยัง 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DW_Payroll_Sale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544" y="1804079"/>
            <a:ext cx="7594600" cy="427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7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8"/>
            <a:ext cx="10515600" cy="5256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Table Sale </a:t>
            </a:r>
            <a:r>
              <a:rPr lang="th-TH" dirty="0" smtClean="0"/>
              <a:t>กับ </a:t>
            </a:r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813083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TABLE</a:t>
            </a:r>
            <a:r>
              <a:rPr lang="en-US" dirty="0">
                <a:solidFill>
                  <a:prstClr val="black"/>
                </a:solidFill>
              </a:rPr>
              <a:t> [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  <a:r>
              <a:rPr lang="en-US" dirty="0" smtClean="0">
                <a:solidFill>
                  <a:srgbClr val="808080"/>
                </a:solidFill>
              </a:rPr>
              <a:t>.</a:t>
            </a:r>
            <a:r>
              <a:rPr lang="en-US" dirty="0" smtClean="0">
                <a:solidFill>
                  <a:prstClr val="black"/>
                </a:solidFill>
              </a:rPr>
              <a:t>[</a:t>
            </a:r>
            <a:r>
              <a:rPr lang="en-US" dirty="0" err="1" smtClean="0">
                <a:solidFill>
                  <a:prstClr val="black"/>
                </a:solidFill>
              </a:rPr>
              <a:t>DW_Sales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Receipt_No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20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NOT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Cust_Id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10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SDate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10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Ex_Vat_Amt</a:t>
            </a:r>
            <a:r>
              <a:rPr lang="en-US" dirty="0">
                <a:solidFill>
                  <a:prstClr val="black"/>
                </a:solidFill>
              </a:rPr>
              <a:t>] [float]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Vat_Amt</a:t>
            </a:r>
            <a:r>
              <a:rPr lang="en-US" dirty="0">
                <a:solidFill>
                  <a:prstClr val="black"/>
                </a:solidFill>
              </a:rPr>
              <a:t>] [float]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Grand_Tot_Amt</a:t>
            </a:r>
            <a:r>
              <a:rPr lang="en-US" dirty="0">
                <a:solidFill>
                  <a:prstClr val="black"/>
                </a:solidFill>
              </a:rPr>
              <a:t>] [float]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Shop_no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50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Emp_No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20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[Commission] [float] </a:t>
            </a:r>
            <a:r>
              <a:rPr lang="en-US" dirty="0">
                <a:solidFill>
                  <a:srgbClr val="808080"/>
                </a:solidFill>
              </a:rPr>
              <a:t>NULL</a:t>
            </a:r>
          </a:p>
          <a:p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ON</a:t>
            </a:r>
            <a:r>
              <a:rPr lang="en-US" dirty="0">
                <a:solidFill>
                  <a:prstClr val="black"/>
                </a:solidFill>
              </a:rPr>
              <a:t> [PRIMARY]</a:t>
            </a:r>
          </a:p>
          <a:p>
            <a:endParaRPr lang="th-TH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4840230"/>
            <a:ext cx="107115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insert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into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DW_Payroll_Sale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DW_Sales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Receipt_No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Cust_Id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SDate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Ex_Vat_Amt</a:t>
            </a:r>
            <a:r>
              <a:rPr lang="en-US" dirty="0">
                <a:solidFill>
                  <a:srgbClr val="808080"/>
                </a:solidFill>
              </a:rPr>
              <a:t>,</a:t>
            </a:r>
          </a:p>
          <a:p>
            <a:r>
              <a:rPr lang="en-US" dirty="0">
                <a:solidFill>
                  <a:prstClr val="black"/>
                </a:solidFill>
              </a:rPr>
              <a:t>			</a:t>
            </a:r>
            <a:r>
              <a:rPr lang="en-US" dirty="0" err="1">
                <a:solidFill>
                  <a:prstClr val="black"/>
                </a:solidFill>
              </a:rPr>
              <a:t>Vat_Amt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Grand_Tot_Amt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Shop_no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Emp_No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Commission</a:t>
            </a:r>
            <a:r>
              <a:rPr lang="en-US" dirty="0">
                <a:solidFill>
                  <a:srgbClr val="808080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Receipt_No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Cust_Id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SDate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Ex_Vat_Amt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Vat_Amt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Grand_Tot_Amt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Shop_no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Emp_No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Commission</a:t>
            </a: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Stg_Payroll_Sale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Stg_Sales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45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/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38588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TABLE</a:t>
            </a:r>
            <a:r>
              <a:rPr lang="en-US" dirty="0">
                <a:solidFill>
                  <a:prstClr val="black"/>
                </a:solidFill>
              </a:rPr>
              <a:t> [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.</a:t>
            </a:r>
            <a:r>
              <a:rPr lang="en-US" dirty="0">
                <a:solidFill>
                  <a:prstClr val="black"/>
                </a:solidFill>
              </a:rPr>
              <a:t>[</a:t>
            </a:r>
            <a:r>
              <a:rPr lang="en-US" dirty="0" err="1">
                <a:solidFill>
                  <a:prstClr val="black"/>
                </a:solidFill>
              </a:rPr>
              <a:t>DW_Customer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Cust_Id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20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NOT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[Prefix]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20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Cust_Name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50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</a:t>
            </a:r>
            <a:r>
              <a:rPr lang="en-US" dirty="0" err="1">
                <a:solidFill>
                  <a:prstClr val="black"/>
                </a:solidFill>
              </a:rPr>
              <a:t>Cust_Surname</a:t>
            </a:r>
            <a:r>
              <a:rPr lang="en-US" dirty="0">
                <a:solidFill>
                  <a:prstClr val="black"/>
                </a:solidFill>
              </a:rPr>
              <a:t>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60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[Province]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50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NULL,</a:t>
            </a:r>
          </a:p>
          <a:p>
            <a:r>
              <a:rPr lang="en-US" dirty="0">
                <a:solidFill>
                  <a:prstClr val="black"/>
                </a:solidFill>
              </a:rPr>
              <a:t>	[Country] [</a:t>
            </a:r>
            <a:r>
              <a:rPr lang="en-US" dirty="0" err="1">
                <a:solidFill>
                  <a:prstClr val="black"/>
                </a:solidFill>
              </a:rPr>
              <a:t>nvarchar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50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srgbClr val="808080"/>
                </a:solidFill>
              </a:rPr>
              <a:t>NULL</a:t>
            </a:r>
            <a:endParaRPr lang="en-US" dirty="0">
              <a:solidFill>
                <a:srgbClr val="808080"/>
              </a:solidFill>
            </a:endParaRPr>
          </a:p>
          <a:p>
            <a:r>
              <a:rPr lang="en-US" dirty="0" smtClean="0">
                <a:solidFill>
                  <a:srgbClr val="808080"/>
                </a:solidFill>
              </a:rPr>
              <a:t>)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ON</a:t>
            </a:r>
            <a:r>
              <a:rPr lang="en-US" dirty="0">
                <a:solidFill>
                  <a:prstClr val="black"/>
                </a:solidFill>
              </a:rPr>
              <a:t> [PRIMARY]</a:t>
            </a:r>
          </a:p>
          <a:p>
            <a:endParaRPr lang="th-TH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973698"/>
            <a:ext cx="9736156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Angsana New</vt:lpstr>
      <vt:lpstr>AngsanaUPC</vt:lpstr>
      <vt:lpstr>Arial</vt:lpstr>
      <vt:lpstr>Calibri</vt:lpstr>
      <vt:lpstr>Calibri Light</vt:lpstr>
      <vt:lpstr>Cordia New</vt:lpstr>
      <vt:lpstr>Office Theme</vt:lpstr>
      <vt:lpstr>Data warehouse</vt:lpstr>
      <vt:lpstr>การ load จาก Data Staging area ไป Data warehouse</vt:lpstr>
      <vt:lpstr>ให้นิสิตลองคิดดู</vt:lpstr>
      <vt:lpstr>Import จากStg_Payroll_Saleไปยัง DW_Payroll_Sale </vt:lpstr>
      <vt:lpstr>PowerPoint Presentation</vt:lpstr>
      <vt:lpstr>Customer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</dc:title>
  <dc:creator>Employee</dc:creator>
  <cp:lastModifiedBy>Employee</cp:lastModifiedBy>
  <cp:revision>7</cp:revision>
  <dcterms:created xsi:type="dcterms:W3CDTF">2023-02-02T17:20:34Z</dcterms:created>
  <dcterms:modified xsi:type="dcterms:W3CDTF">2023-02-02T18:46:27Z</dcterms:modified>
</cp:coreProperties>
</file>