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516" y="3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4135B-C148-4C45-A419-90FC85EFE831}" type="datetimeFigureOut">
              <a:rPr lang="th-TH" smtClean="0"/>
              <a:t>31/08/62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A3D9E-5298-43F5-80D8-7A6B2F5980D2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4135B-C148-4C45-A419-90FC85EFE831}" type="datetimeFigureOut">
              <a:rPr lang="th-TH" smtClean="0"/>
              <a:t>31/08/62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A3D9E-5298-43F5-80D8-7A6B2F5980D2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4135B-C148-4C45-A419-90FC85EFE831}" type="datetimeFigureOut">
              <a:rPr lang="th-TH" smtClean="0"/>
              <a:t>31/08/62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A3D9E-5298-43F5-80D8-7A6B2F5980D2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4135B-C148-4C45-A419-90FC85EFE831}" type="datetimeFigureOut">
              <a:rPr lang="th-TH" smtClean="0"/>
              <a:t>31/08/62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A3D9E-5298-43F5-80D8-7A6B2F5980D2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4135B-C148-4C45-A419-90FC85EFE831}" type="datetimeFigureOut">
              <a:rPr lang="th-TH" smtClean="0"/>
              <a:t>31/08/62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A3D9E-5298-43F5-80D8-7A6B2F5980D2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4135B-C148-4C45-A419-90FC85EFE831}" type="datetimeFigureOut">
              <a:rPr lang="th-TH" smtClean="0"/>
              <a:t>31/08/62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A3D9E-5298-43F5-80D8-7A6B2F5980D2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4135B-C148-4C45-A419-90FC85EFE831}" type="datetimeFigureOut">
              <a:rPr lang="th-TH" smtClean="0"/>
              <a:t>31/08/62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A3D9E-5298-43F5-80D8-7A6B2F5980D2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4135B-C148-4C45-A419-90FC85EFE831}" type="datetimeFigureOut">
              <a:rPr lang="th-TH" smtClean="0"/>
              <a:t>31/08/62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A3D9E-5298-43F5-80D8-7A6B2F5980D2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4135B-C148-4C45-A419-90FC85EFE831}" type="datetimeFigureOut">
              <a:rPr lang="th-TH" smtClean="0"/>
              <a:t>31/08/62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A3D9E-5298-43F5-80D8-7A6B2F5980D2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4135B-C148-4C45-A419-90FC85EFE831}" type="datetimeFigureOut">
              <a:rPr lang="th-TH" smtClean="0"/>
              <a:t>31/08/62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A3D9E-5298-43F5-80D8-7A6B2F5980D2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4135B-C148-4C45-A419-90FC85EFE831}" type="datetimeFigureOut">
              <a:rPr lang="th-TH" smtClean="0"/>
              <a:t>31/08/62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A3D9E-5298-43F5-80D8-7A6B2F5980D2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04135B-C148-4C45-A419-90FC85EFE831}" type="datetimeFigureOut">
              <a:rPr lang="th-TH" smtClean="0"/>
              <a:t>31/08/62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1A3D9E-5298-43F5-80D8-7A6B2F5980D2}" type="slidenum">
              <a:rPr lang="th-TH" smtClean="0"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h-TH" dirty="0" smtClean="0"/>
              <a:t>เพิ่มเติม</a:t>
            </a:r>
            <a:endParaRPr lang="th-TH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h-TH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765175"/>
            <a:ext cx="7632700" cy="854075"/>
          </a:xfrm>
        </p:spPr>
        <p:txBody>
          <a:bodyPr/>
          <a:lstStyle/>
          <a:p>
            <a:pPr eaLnBrk="1" hangingPunct="1"/>
            <a:r>
              <a:rPr lang="th-TH" b="1" dirty="0" smtClean="0">
                <a:solidFill>
                  <a:srgbClr val="0000FF"/>
                </a:solidFill>
                <a:latin typeface="Angsana New" pitchFamily="18" charset="-34"/>
              </a:rPr>
              <a:t>         </a:t>
            </a:r>
            <a:r>
              <a:rPr lang="en-US" b="1" dirty="0" smtClean="0">
                <a:solidFill>
                  <a:srgbClr val="0000FF"/>
                </a:solidFill>
                <a:latin typeface="Angsana New" pitchFamily="18" charset="-34"/>
              </a:rPr>
              <a:t>(Microcomputer / Personal Computer)</a:t>
            </a:r>
            <a:endParaRPr lang="th-TH" b="1" dirty="0" smtClean="0">
              <a:solidFill>
                <a:srgbClr val="0000FF"/>
              </a:solidFill>
              <a:latin typeface="Angsana New" pitchFamily="18" charset="-34"/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844675"/>
            <a:ext cx="7848600" cy="3108325"/>
          </a:xfrm>
        </p:spPr>
        <p:txBody>
          <a:bodyPr/>
          <a:lstStyle/>
          <a:p>
            <a:pPr marL="533400" indent="-533400">
              <a:buClr>
                <a:srgbClr val="339933"/>
              </a:buClr>
              <a:buNone/>
            </a:pPr>
            <a:r>
              <a:rPr lang="en-US" sz="2000" b="1" dirty="0">
                <a:solidFill>
                  <a:srgbClr val="0000FF"/>
                </a:solidFill>
                <a:latin typeface="AngsanaUPC" pitchFamily="18" charset="-34"/>
                <a:cs typeface="AngsanaUPC" pitchFamily="18" charset="-34"/>
              </a:rPr>
              <a:t> (1) </a:t>
            </a:r>
            <a:r>
              <a:rPr lang="th-TH" sz="2000" b="1" dirty="0">
                <a:solidFill>
                  <a:srgbClr val="0000FF"/>
                </a:solidFill>
                <a:latin typeface="AngsanaUPC" pitchFamily="18" charset="-34"/>
                <a:cs typeface="AngsanaUPC" pitchFamily="18" charset="-34"/>
              </a:rPr>
              <a:t>คอมพิวเตอร์แบบตั้งโต๊ะ</a:t>
            </a:r>
            <a:r>
              <a:rPr lang="en-US" sz="2000" b="1" dirty="0">
                <a:solidFill>
                  <a:srgbClr val="0000FF"/>
                </a:solidFill>
                <a:latin typeface="AngsanaUPC" pitchFamily="18" charset="-34"/>
                <a:cs typeface="AngsanaUPC" pitchFamily="18" charset="-34"/>
              </a:rPr>
              <a:t> (Desktop Computer) </a:t>
            </a:r>
          </a:p>
          <a:p>
            <a:pPr marL="533400" indent="-533400">
              <a:buClr>
                <a:srgbClr val="339933"/>
              </a:buClr>
              <a:buNone/>
            </a:pPr>
            <a:r>
              <a:rPr lang="en-US" sz="2000" b="1" dirty="0">
                <a:solidFill>
                  <a:srgbClr val="0000FF"/>
                </a:solidFill>
                <a:latin typeface="AngsanaUPC" pitchFamily="18" charset="-34"/>
                <a:cs typeface="AngsanaUPC" pitchFamily="18" charset="-34"/>
              </a:rPr>
              <a:t> (2) </a:t>
            </a:r>
            <a:r>
              <a:rPr lang="th-TH" sz="2000" b="1" dirty="0" err="1">
                <a:solidFill>
                  <a:srgbClr val="0000FF"/>
                </a:solidFill>
                <a:latin typeface="AngsanaUPC" pitchFamily="18" charset="-34"/>
                <a:cs typeface="AngsanaUPC" pitchFamily="18" charset="-34"/>
              </a:rPr>
              <a:t>โน๊ตบุ๊คคอมพิวเตอร์</a:t>
            </a:r>
            <a:r>
              <a:rPr lang="th-TH" sz="2000" b="1" dirty="0">
                <a:solidFill>
                  <a:srgbClr val="0000FF"/>
                </a:solidFill>
                <a:latin typeface="AngsanaUPC" pitchFamily="18" charset="-34"/>
                <a:cs typeface="AngsanaUPC" pitchFamily="18" charset="-34"/>
              </a:rPr>
              <a:t> (</a:t>
            </a:r>
            <a:r>
              <a:rPr lang="en-US" sz="2000" b="1" dirty="0">
                <a:solidFill>
                  <a:srgbClr val="0000FF"/>
                </a:solidFill>
                <a:latin typeface="AngsanaUPC" pitchFamily="18" charset="-34"/>
                <a:cs typeface="AngsanaUPC" pitchFamily="18" charset="-34"/>
              </a:rPr>
              <a:t>Notebook Computer</a:t>
            </a:r>
            <a:r>
              <a:rPr lang="th-TH" sz="2000" b="1" dirty="0">
                <a:solidFill>
                  <a:srgbClr val="0000FF"/>
                </a:solidFill>
                <a:latin typeface="AngsanaUPC" pitchFamily="18" charset="-34"/>
                <a:cs typeface="AngsanaUPC" pitchFamily="18" charset="-34"/>
              </a:rPr>
              <a:t>) </a:t>
            </a:r>
          </a:p>
          <a:p>
            <a:pPr marL="533400" indent="-533400">
              <a:buClr>
                <a:srgbClr val="339933"/>
              </a:buClr>
              <a:buNone/>
            </a:pPr>
            <a:r>
              <a:rPr lang="en-US" sz="2000" b="1" dirty="0">
                <a:solidFill>
                  <a:srgbClr val="0000FF"/>
                </a:solidFill>
                <a:latin typeface="AngsanaUPC" pitchFamily="18" charset="-34"/>
                <a:cs typeface="AngsanaUPC" pitchFamily="18" charset="-34"/>
              </a:rPr>
              <a:t> (3) </a:t>
            </a:r>
            <a:r>
              <a:rPr lang="th-TH" sz="2000" b="1" dirty="0">
                <a:solidFill>
                  <a:srgbClr val="0000FF"/>
                </a:solidFill>
                <a:latin typeface="AngsanaUPC" pitchFamily="18" charset="-34"/>
                <a:cs typeface="AngsanaUPC" pitchFamily="18" charset="-34"/>
              </a:rPr>
              <a:t>คอมพิวเตอร์</a:t>
            </a:r>
            <a:r>
              <a:rPr lang="th-TH" sz="2000" b="1" dirty="0" err="1">
                <a:solidFill>
                  <a:srgbClr val="0000FF"/>
                </a:solidFill>
                <a:latin typeface="AngsanaUPC" pitchFamily="18" charset="-34"/>
                <a:cs typeface="AngsanaUPC" pitchFamily="18" charset="-34"/>
              </a:rPr>
              <a:t>แท็บเล็ต</a:t>
            </a:r>
            <a:r>
              <a:rPr lang="th-TH" sz="2000" b="1" dirty="0">
                <a:solidFill>
                  <a:srgbClr val="0000FF"/>
                </a:solidFill>
                <a:latin typeface="AngsanaUPC" pitchFamily="18" charset="-34"/>
                <a:cs typeface="AngsanaUPC" pitchFamily="18" charset="-34"/>
              </a:rPr>
              <a:t> (</a:t>
            </a:r>
            <a:r>
              <a:rPr lang="en-US" sz="2000" b="1" dirty="0">
                <a:solidFill>
                  <a:srgbClr val="0000FF"/>
                </a:solidFill>
                <a:latin typeface="AngsanaUPC" pitchFamily="18" charset="-34"/>
                <a:cs typeface="AngsanaUPC" pitchFamily="18" charset="-34"/>
              </a:rPr>
              <a:t>Tablet Computer</a:t>
            </a:r>
            <a:r>
              <a:rPr lang="th-TH" sz="2000" b="1" dirty="0">
                <a:solidFill>
                  <a:srgbClr val="0000FF"/>
                </a:solidFill>
                <a:latin typeface="AngsanaUPC" pitchFamily="18" charset="-34"/>
                <a:cs typeface="AngsanaUPC" pitchFamily="18" charset="-34"/>
              </a:rPr>
              <a:t>) </a:t>
            </a:r>
          </a:p>
          <a:p>
            <a:pPr marL="533400" indent="-533400">
              <a:buClr>
                <a:srgbClr val="339933"/>
              </a:buClr>
              <a:buNone/>
            </a:pPr>
            <a:r>
              <a:rPr lang="en-US" sz="2000" b="1" dirty="0">
                <a:solidFill>
                  <a:srgbClr val="0000FF"/>
                </a:solidFill>
                <a:latin typeface="AngsanaUPC" pitchFamily="18" charset="-34"/>
                <a:cs typeface="AngsanaUPC" pitchFamily="18" charset="-34"/>
              </a:rPr>
              <a:t>  (4) </a:t>
            </a:r>
            <a:r>
              <a:rPr lang="th-TH" sz="2000" b="1" dirty="0">
                <a:solidFill>
                  <a:srgbClr val="0000FF"/>
                </a:solidFill>
                <a:latin typeface="AngsanaUPC" pitchFamily="18" charset="-34"/>
                <a:cs typeface="AngsanaUPC" pitchFamily="18" charset="-34"/>
              </a:rPr>
              <a:t>คอมพิวเตอร์พกพา (</a:t>
            </a:r>
            <a:r>
              <a:rPr lang="en-US" sz="2000" b="1" dirty="0">
                <a:solidFill>
                  <a:srgbClr val="0000FF"/>
                </a:solidFill>
                <a:latin typeface="AngsanaUPC" pitchFamily="18" charset="-34"/>
                <a:cs typeface="AngsanaUPC" pitchFamily="18" charset="-34"/>
              </a:rPr>
              <a:t>Handheld  Computer</a:t>
            </a:r>
            <a:r>
              <a:rPr lang="th-TH" sz="2000" b="1" dirty="0">
                <a:solidFill>
                  <a:srgbClr val="0000FF"/>
                </a:solidFill>
                <a:latin typeface="AngsanaUPC" pitchFamily="18" charset="-34"/>
                <a:cs typeface="AngsanaUPC" pitchFamily="18" charset="-34"/>
              </a:rPr>
              <a:t>)</a:t>
            </a:r>
          </a:p>
          <a:p>
            <a:pPr marL="533400" indent="-533400">
              <a:buClr>
                <a:srgbClr val="339933"/>
              </a:buClr>
              <a:buNone/>
            </a:pPr>
            <a:r>
              <a:rPr lang="th-TH" sz="2000" b="1" dirty="0">
                <a:solidFill>
                  <a:srgbClr val="0000FF"/>
                </a:solidFill>
                <a:latin typeface="AngsanaUPC" pitchFamily="18" charset="-34"/>
                <a:cs typeface="AngsanaUPC" pitchFamily="18" charset="-34"/>
              </a:rPr>
              <a:t>       </a:t>
            </a:r>
            <a:r>
              <a:rPr lang="th-TH" sz="2000" b="1" dirty="0" smtClean="0">
                <a:solidFill>
                  <a:srgbClr val="0000FF"/>
                </a:solidFill>
                <a:latin typeface="AngsanaUPC" pitchFamily="18" charset="-34"/>
                <a:cs typeface="AngsanaUPC" pitchFamily="18" charset="-34"/>
              </a:rPr>
              <a:t>เช่น </a:t>
            </a:r>
            <a:r>
              <a:rPr lang="en-US" sz="2000" b="1" dirty="0">
                <a:solidFill>
                  <a:srgbClr val="0000FF"/>
                </a:solidFill>
                <a:latin typeface="AngsanaUPC" pitchFamily="18" charset="-34"/>
                <a:cs typeface="AngsanaUPC" pitchFamily="18" charset="-34"/>
              </a:rPr>
              <a:t>PDA</a:t>
            </a:r>
            <a:endParaRPr lang="th-TH" sz="2000" b="1" dirty="0">
              <a:solidFill>
                <a:srgbClr val="0000FF"/>
              </a:solidFill>
              <a:latin typeface="AngsanaUPC" pitchFamily="18" charset="-34"/>
              <a:cs typeface="AngsanaUPC" pitchFamily="18" charset="-34"/>
            </a:endParaRPr>
          </a:p>
          <a:p>
            <a:pPr marL="533400" indent="-533400">
              <a:buClr>
                <a:srgbClr val="339933"/>
              </a:buClr>
              <a:buNone/>
            </a:pPr>
            <a:r>
              <a:rPr lang="en-US" sz="2000" b="1" dirty="0">
                <a:solidFill>
                  <a:srgbClr val="0000FF"/>
                </a:solidFill>
                <a:latin typeface="AngsanaUPC" pitchFamily="18" charset="-34"/>
                <a:cs typeface="AngsanaUPC" pitchFamily="18" charset="-34"/>
              </a:rPr>
              <a:t>  (5) </a:t>
            </a:r>
            <a:r>
              <a:rPr lang="th-TH" sz="2000" b="1" dirty="0" err="1">
                <a:solidFill>
                  <a:srgbClr val="0000FF"/>
                </a:solidFill>
                <a:latin typeface="AngsanaUPC" pitchFamily="18" charset="-34"/>
                <a:cs typeface="AngsanaUPC" pitchFamily="18" charset="-34"/>
              </a:rPr>
              <a:t>เน็ตบุ๊ค</a:t>
            </a:r>
            <a:r>
              <a:rPr lang="th-TH" sz="2000" b="1" dirty="0">
                <a:solidFill>
                  <a:srgbClr val="0000FF"/>
                </a:solidFill>
                <a:latin typeface="AngsanaUPC" pitchFamily="18" charset="-34"/>
                <a:cs typeface="AngsanaUPC" pitchFamily="18" charset="-34"/>
              </a:rPr>
              <a:t> </a:t>
            </a:r>
            <a:r>
              <a:rPr lang="en-US" sz="2000" b="1" dirty="0">
                <a:solidFill>
                  <a:srgbClr val="0000FF"/>
                </a:solidFill>
                <a:latin typeface="AngsanaUPC" pitchFamily="18" charset="-34"/>
                <a:cs typeface="AngsanaUPC" pitchFamily="18" charset="-34"/>
              </a:rPr>
              <a:t>(</a:t>
            </a:r>
            <a:r>
              <a:rPr lang="en-US" sz="2000" b="1" dirty="0" err="1">
                <a:solidFill>
                  <a:srgbClr val="0000FF"/>
                </a:solidFill>
                <a:latin typeface="AngsanaUPC" pitchFamily="18" charset="-34"/>
                <a:cs typeface="AngsanaUPC" pitchFamily="18" charset="-34"/>
              </a:rPr>
              <a:t>Netbook</a:t>
            </a:r>
            <a:r>
              <a:rPr lang="en-US" sz="2000" b="1" dirty="0">
                <a:solidFill>
                  <a:srgbClr val="0000FF"/>
                </a:solidFill>
                <a:latin typeface="AngsanaUPC" pitchFamily="18" charset="-34"/>
                <a:cs typeface="AngsanaUPC" pitchFamily="18" charset="-34"/>
              </a:rPr>
              <a:t>) </a:t>
            </a:r>
            <a:r>
              <a:rPr lang="th-TH" sz="2000" b="1" dirty="0">
                <a:solidFill>
                  <a:srgbClr val="0000FF"/>
                </a:solidFill>
                <a:latin typeface="AngsanaUPC" pitchFamily="18" charset="-34"/>
                <a:cs typeface="AngsanaUPC" pitchFamily="18" charset="-34"/>
              </a:rPr>
              <a:t>คืออะไร </a:t>
            </a:r>
          </a:p>
          <a:p>
            <a:pPr marL="533400" indent="-533400">
              <a:buClr>
                <a:srgbClr val="339933"/>
              </a:buClr>
              <a:buNone/>
            </a:pPr>
            <a:r>
              <a:rPr lang="en-US" sz="2000" b="1" dirty="0">
                <a:solidFill>
                  <a:srgbClr val="0000FF"/>
                </a:solidFill>
                <a:latin typeface="AngsanaUPC" pitchFamily="18" charset="-34"/>
                <a:cs typeface="AngsanaUPC" pitchFamily="18" charset="-34"/>
              </a:rPr>
              <a:t>  (6) e-book</a:t>
            </a:r>
            <a:r>
              <a:rPr lang="th-TH" sz="2000" b="1" dirty="0">
                <a:solidFill>
                  <a:srgbClr val="0000FF"/>
                </a:solidFill>
                <a:latin typeface="AngsanaUPC" pitchFamily="18" charset="-34"/>
                <a:cs typeface="AngsanaUPC" pitchFamily="18" charset="-34"/>
              </a:rPr>
              <a:t> </a:t>
            </a:r>
          </a:p>
          <a:p>
            <a:pPr marL="533400" indent="-533400">
              <a:buClr>
                <a:srgbClr val="339933"/>
              </a:buClr>
              <a:buNone/>
            </a:pPr>
            <a:r>
              <a:rPr lang="th-TH" sz="2000" b="1" dirty="0">
                <a:solidFill>
                  <a:srgbClr val="0000FF"/>
                </a:solidFill>
                <a:latin typeface="AngsanaUPC" pitchFamily="18" charset="-34"/>
                <a:cs typeface="AngsanaUPC" pitchFamily="18" charset="-34"/>
              </a:rPr>
              <a:t>  </a:t>
            </a:r>
            <a:r>
              <a:rPr lang="en-US" sz="2000" b="1" dirty="0">
                <a:solidFill>
                  <a:srgbClr val="0000FF"/>
                </a:solidFill>
                <a:latin typeface="AngsanaUPC" pitchFamily="18" charset="-34"/>
                <a:cs typeface="AngsanaUPC" pitchFamily="18" charset="-34"/>
              </a:rPr>
              <a:t>(7) Smart Phone </a:t>
            </a:r>
            <a:r>
              <a:rPr lang="th-TH" sz="2000" b="1" dirty="0">
                <a:solidFill>
                  <a:srgbClr val="0000FF"/>
                </a:solidFill>
                <a:latin typeface="AngsanaUPC" pitchFamily="18" charset="-34"/>
                <a:cs typeface="AngsanaUPC" pitchFamily="18" charset="-34"/>
              </a:rPr>
              <a:t>หมายถึงโทรศัพท์มือถือที่มีความสามารถพิเศษเพิ่มเติมของ </a:t>
            </a:r>
            <a:r>
              <a:rPr lang="en-US" sz="2000" b="1" dirty="0">
                <a:solidFill>
                  <a:srgbClr val="0000FF"/>
                </a:solidFill>
                <a:latin typeface="AngsanaUPC" pitchFamily="18" charset="-34"/>
                <a:cs typeface="AngsanaUPC" pitchFamily="18" charset="-34"/>
              </a:rPr>
              <a:t>PDA </a:t>
            </a:r>
            <a:r>
              <a:rPr lang="th-TH" sz="2000" b="1" dirty="0">
                <a:solidFill>
                  <a:srgbClr val="0000FF"/>
                </a:solidFill>
                <a:latin typeface="AngsanaUPC" pitchFamily="18" charset="-34"/>
                <a:cs typeface="AngsanaUPC" pitchFamily="18" charset="-34"/>
              </a:rPr>
              <a:t>เข้าไป </a:t>
            </a:r>
            <a:endParaRPr lang="en-US" sz="2000" b="1" dirty="0">
              <a:solidFill>
                <a:srgbClr val="0000FF"/>
              </a:solidFill>
              <a:latin typeface="AngsanaUPC" pitchFamily="18" charset="-34"/>
              <a:cs typeface="AngsanaUPC" pitchFamily="18" charset="-34"/>
            </a:endParaRPr>
          </a:p>
          <a:p>
            <a:pPr marL="533400" indent="-533400">
              <a:buClr>
                <a:srgbClr val="339933"/>
              </a:buClr>
              <a:buNone/>
            </a:pPr>
            <a:endParaRPr lang="en-US" dirty="0" smtClean="0">
              <a:solidFill>
                <a:srgbClr val="0000FF"/>
              </a:solidFill>
              <a:latin typeface="Angsana New" pitchFamily="18" charset="-34"/>
            </a:endParaRPr>
          </a:p>
          <a:p>
            <a:pPr marL="533400" indent="-533400">
              <a:buClr>
                <a:srgbClr val="339933"/>
              </a:buClr>
              <a:buNone/>
            </a:pPr>
            <a:endParaRPr lang="en-US" b="1" dirty="0" smtClean="0">
              <a:solidFill>
                <a:srgbClr val="0000FF"/>
              </a:solidFill>
              <a:latin typeface="Angsana New" pitchFamily="18" charset="-34"/>
            </a:endParaRPr>
          </a:p>
          <a:p>
            <a:pPr marL="533400" indent="-533400">
              <a:buClr>
                <a:srgbClr val="339933"/>
              </a:buClr>
              <a:buFont typeface="Wingdings" pitchFamily="2" charset="2"/>
              <a:buNone/>
            </a:pPr>
            <a:endParaRPr lang="en-US" b="1" dirty="0" smtClean="0">
              <a:solidFill>
                <a:srgbClr val="0000FF"/>
              </a:solidFill>
              <a:latin typeface="Angsana New" pitchFamily="18" charset="-34"/>
            </a:endParaRPr>
          </a:p>
        </p:txBody>
      </p:sp>
      <p:sp>
        <p:nvSpPr>
          <p:cNvPr id="4" name="Rectangle 5"/>
          <p:cNvSpPr txBox="1">
            <a:spLocks noChangeArrowheads="1"/>
          </p:cNvSpPr>
          <p:nvPr/>
        </p:nvSpPr>
        <p:spPr bwMode="auto">
          <a:xfrm>
            <a:off x="0" y="0"/>
            <a:ext cx="9144000" cy="79057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>
              <a:defRPr/>
            </a:pPr>
            <a:r>
              <a:rPr lang="th-TH" sz="3200" b="1" dirty="0">
                <a:solidFill>
                  <a:srgbClr val="0000FF"/>
                </a:solidFill>
                <a:latin typeface="Angsana New" pitchFamily="18" charset="-34"/>
              </a:rPr>
              <a:t>ไมโครคอมพิวเตอร์ หรือคอมพิวเตอร์ส่วนบุคคล</a:t>
            </a:r>
            <a:endParaRPr lang="th-TH" sz="3200" b="1" kern="0" dirty="0">
              <a:solidFill>
                <a:srgbClr val="0000FF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92</Words>
  <Application>Microsoft Office PowerPoint</Application>
  <PresentationFormat>On-screen Show (4:3)</PresentationFormat>
  <Paragraphs>12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เพิ่มเติม</vt:lpstr>
      <vt:lpstr>         (Microcomputer / Personal Computer)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เพิ่มเติม</dc:title>
  <dc:creator>Thip</dc:creator>
  <cp:lastModifiedBy>Thip</cp:lastModifiedBy>
  <cp:revision>1</cp:revision>
  <dcterms:created xsi:type="dcterms:W3CDTF">2019-08-31T11:51:30Z</dcterms:created>
  <dcterms:modified xsi:type="dcterms:W3CDTF">2019-08-31T12:40:00Z</dcterms:modified>
</cp:coreProperties>
</file>