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4135B-C148-4C45-A419-90FC85EFE831}" type="datetimeFigureOut">
              <a:rPr lang="th-TH" smtClean="0"/>
              <a:t>31/08/62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A3D9E-5298-43F5-80D8-7A6B2F5980D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เพิ่มเติม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32700" cy="854075"/>
          </a:xfrm>
        </p:spPr>
        <p:txBody>
          <a:bodyPr/>
          <a:lstStyle/>
          <a:p>
            <a:pPr eaLnBrk="1" hangingPunct="1"/>
            <a:r>
              <a:rPr lang="th-TH" b="1" dirty="0" smtClean="0">
                <a:solidFill>
                  <a:srgbClr val="0000FF"/>
                </a:solidFill>
                <a:latin typeface="Angsana New" pitchFamily="18" charset="-34"/>
              </a:rPr>
              <a:t>         </a:t>
            </a:r>
            <a:r>
              <a:rPr lang="en-US" b="1" dirty="0" smtClean="0">
                <a:solidFill>
                  <a:srgbClr val="0000FF"/>
                </a:solidFill>
                <a:latin typeface="Angsana New" pitchFamily="18" charset="-34"/>
              </a:rPr>
              <a:t>(Microcomputer / Personal Computer)</a:t>
            </a:r>
            <a:endParaRPr lang="th-TH" b="1" dirty="0" smtClean="0">
              <a:solidFill>
                <a:srgbClr val="0000FF"/>
              </a:solidFill>
              <a:latin typeface="Angsana New" pitchFamily="18" charset="-34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848600" cy="3108325"/>
          </a:xfrm>
        </p:spPr>
        <p:txBody>
          <a:bodyPr/>
          <a:lstStyle/>
          <a:p>
            <a:pPr marL="533400" indent="-533400">
              <a:buClr>
                <a:srgbClr val="339933"/>
              </a:buClr>
              <a:buNone/>
            </a:pP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(1) 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คอมพิวเตอร์แบบตั้งโต๊ะ</a:t>
            </a: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(Desktop Computer) </a:t>
            </a:r>
          </a:p>
          <a:p>
            <a:pPr marL="533400" indent="-533400">
              <a:buClr>
                <a:srgbClr val="339933"/>
              </a:buClr>
              <a:buNone/>
            </a:pP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(2) </a:t>
            </a:r>
            <a:r>
              <a:rPr lang="th-TH" sz="2000" b="1" dirty="0" err="1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โน๊ตบุ๊คคอมพิวเตอร์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Notebook Computer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) </a:t>
            </a:r>
          </a:p>
          <a:p>
            <a:pPr marL="533400" indent="-533400">
              <a:buClr>
                <a:srgbClr val="339933"/>
              </a:buClr>
              <a:buNone/>
            </a:pP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(3) 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คอมพิวเตอร์</a:t>
            </a:r>
            <a:r>
              <a:rPr lang="th-TH" sz="2000" b="1" dirty="0" err="1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แท็บเล็ต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Tablet Computer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) </a:t>
            </a:r>
          </a:p>
          <a:p>
            <a:pPr marL="533400" indent="-533400">
              <a:buClr>
                <a:srgbClr val="339933"/>
              </a:buClr>
              <a:buNone/>
            </a:pP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 (4) 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คอมพิวเตอร์พกพา (</a:t>
            </a: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Handheld  Computer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)</a:t>
            </a:r>
          </a:p>
          <a:p>
            <a:pPr marL="533400" indent="-533400">
              <a:buClr>
                <a:srgbClr val="339933"/>
              </a:buClr>
              <a:buNone/>
            </a:pP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      </a:t>
            </a:r>
            <a:r>
              <a:rPr lang="th-TH" sz="2000" b="1" dirty="0" smtClean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PDA</a:t>
            </a:r>
            <a:endParaRPr lang="th-TH" sz="2000" b="1" dirty="0">
              <a:solidFill>
                <a:srgbClr val="0000FF"/>
              </a:solidFill>
              <a:latin typeface="AngsanaUPC" pitchFamily="18" charset="-34"/>
              <a:cs typeface="AngsanaUPC" pitchFamily="18" charset="-34"/>
            </a:endParaRPr>
          </a:p>
          <a:p>
            <a:pPr marL="533400" indent="-533400">
              <a:buClr>
                <a:srgbClr val="339933"/>
              </a:buClr>
              <a:buNone/>
            </a:pP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 (5) </a:t>
            </a:r>
            <a:r>
              <a:rPr lang="th-TH" sz="2000" b="1" dirty="0" err="1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เน็ตบุ๊ค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Netbook</a:t>
            </a: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) 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คืออะไร </a:t>
            </a:r>
          </a:p>
          <a:p>
            <a:pPr marL="533400" indent="-533400">
              <a:buClr>
                <a:srgbClr val="339933"/>
              </a:buClr>
              <a:buNone/>
            </a:pP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 (6) e-book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  <a:p>
            <a:pPr marL="533400" indent="-533400">
              <a:buClr>
                <a:srgbClr val="339933"/>
              </a:buClr>
              <a:buNone/>
            </a:pP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(7) Smart Phone 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หมายถึงโทรศัพท์มือถือที่มีความสามารถพิเศษเพิ่มเติมของ </a:t>
            </a:r>
            <a:r>
              <a:rPr lang="en-US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PDA </a:t>
            </a:r>
            <a:r>
              <a:rPr lang="th-TH" sz="2000" b="1" dirty="0">
                <a:solidFill>
                  <a:srgbClr val="0000FF"/>
                </a:solidFill>
                <a:latin typeface="AngsanaUPC" pitchFamily="18" charset="-34"/>
                <a:cs typeface="AngsanaUPC" pitchFamily="18" charset="-34"/>
              </a:rPr>
              <a:t>เข้าไป </a:t>
            </a:r>
            <a:endParaRPr lang="en-US" sz="2000" b="1" dirty="0">
              <a:solidFill>
                <a:srgbClr val="0000FF"/>
              </a:solidFill>
              <a:latin typeface="AngsanaUPC" pitchFamily="18" charset="-34"/>
              <a:cs typeface="AngsanaUPC" pitchFamily="18" charset="-34"/>
            </a:endParaRPr>
          </a:p>
          <a:p>
            <a:pPr marL="533400" indent="-533400">
              <a:buClr>
                <a:srgbClr val="339933"/>
              </a:buClr>
              <a:buNone/>
            </a:pPr>
            <a:endParaRPr lang="en-US" dirty="0" smtClean="0">
              <a:solidFill>
                <a:srgbClr val="0000FF"/>
              </a:solidFill>
              <a:latin typeface="Angsana New" pitchFamily="18" charset="-34"/>
            </a:endParaRPr>
          </a:p>
          <a:p>
            <a:pPr marL="533400" indent="-533400">
              <a:buClr>
                <a:srgbClr val="339933"/>
              </a:buClr>
              <a:buNone/>
            </a:pPr>
            <a:endParaRPr lang="en-US" b="1" dirty="0" smtClean="0">
              <a:solidFill>
                <a:srgbClr val="0000FF"/>
              </a:solidFill>
              <a:latin typeface="Angsana New" pitchFamily="18" charset="-34"/>
            </a:endParaRPr>
          </a:p>
          <a:p>
            <a:pPr marL="533400" indent="-533400">
              <a:buClr>
                <a:srgbClr val="339933"/>
              </a:buClr>
              <a:buFont typeface="Wingdings" pitchFamily="2" charset="2"/>
              <a:buNone/>
            </a:pPr>
            <a:endParaRPr lang="en-US" b="1" dirty="0" smtClean="0">
              <a:solidFill>
                <a:srgbClr val="0000FF"/>
              </a:solidFill>
              <a:latin typeface="Angsana New" pitchFamily="18" charset="-34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0" y="0"/>
            <a:ext cx="9144000" cy="7905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th-TH" sz="3200" b="1" dirty="0">
                <a:solidFill>
                  <a:srgbClr val="0000FF"/>
                </a:solidFill>
                <a:latin typeface="Angsana New" pitchFamily="18" charset="-34"/>
              </a:rPr>
              <a:t>ไมโครคอมพิวเตอร์ หรือคอมพิวเตอร์ส่วนบุคคล</a:t>
            </a:r>
            <a:endParaRPr lang="th-TH" sz="3200" b="1" kern="0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เพิ่มเติม</vt:lpstr>
      <vt:lpstr>         (Microcomputer / Personal Computer)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เพิ่มเติม</dc:title>
  <dc:creator>Thip</dc:creator>
  <cp:lastModifiedBy>Thip</cp:lastModifiedBy>
  <cp:revision>1</cp:revision>
  <dcterms:created xsi:type="dcterms:W3CDTF">2019-08-31T11:51:30Z</dcterms:created>
  <dcterms:modified xsi:type="dcterms:W3CDTF">2019-08-31T12:40:00Z</dcterms:modified>
</cp:coreProperties>
</file>