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136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0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2BD5-B914-4346-8673-70F55E4B493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9579-F0AB-4C0E-BC4D-62F17B97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.th/imgres?imgurl=http://loseweightrightaway.com/images/green_apple_pedi_2.jpg&amp;imgrefurl=http://loseweightrightaway.com/&amp;h=390&amp;w=504&amp;sz=45&amp;hl=th&amp;start=6&amp;usg=__X7tyBzSKaoPeqQJ3eT_PLmWzkcY=&amp;tbnid=Gc2p984UzjSxGM:&amp;tbnh=101&amp;tbnw=130&amp;prev=/images?q%3DGreen%2Bapple%26gbv%3D2%26hl%3Dth%26sa%3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.th/imgres?imgurl=http://upload.wikimedia.org/wikipedia/commons/thumb/4/42/Chrisdesign_Photorealistic_Green_Apple.svg/350px-Chrisdesign_Photorealistic_Green_Apple.svg.png&amp;imgrefurl=http://commons.wikimedia.org/wiki/Image:Chrisdesign_Photorealistic_Green_Apple.svg&amp;h=400&amp;w=350&amp;sz=92&amp;hl=th&amp;start=4&amp;usg=__plRJ9LxELRoHPI1HL3HqwZ8Kvdo=&amp;tbnid=KwigB-EavX3WaM:&amp;tbnh=124&amp;tbnw=109&amp;prev=/images?q%3DGreen%2Bapple%26gbv%3D2%26hl%3Dth%26sa%3D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8724"/>
            <a:ext cx="9144000" cy="1655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5400" dirty="0"/>
              <a:t>การใช้ </a:t>
            </a:r>
            <a:endParaRPr lang="en-US" sz="5400" dirty="0" smtClean="0"/>
          </a:p>
          <a:p>
            <a:r>
              <a:rPr lang="en-US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CARD, BAR CHART </a:t>
            </a:r>
            <a:r>
              <a:rPr lang="th-TH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</a:t>
            </a:r>
            <a:r>
              <a:rPr lang="en-US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Power BI</a:t>
            </a:r>
            <a:endParaRPr lang="en-US" sz="5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04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 5 คะแนน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การขายของ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Product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G019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ว่าขายวันที่เท่าใดบ้าง</a:t>
            </a:r>
            <a:endParaRPr lang="en-US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92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การเจาะลึก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Down,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การสรุปรวมยอด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UP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โดย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Matrix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8571"/>
            <a:ext cx="10961914" cy="53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</a:t>
            </a:r>
            <a:r>
              <a:rPr lang="th-TH" dirty="0" smtClean="0"/>
              <a:t>จาก </a:t>
            </a:r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631269"/>
            <a:ext cx="10987313" cy="47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4FAB6F4-DCAC-40AC-A6BB-774E6AAEBF8C}" type="slidenum">
              <a:rPr lang="en-US" altLang="en-US" sz="1400" b="0"/>
              <a:pPr eaLnBrk="1" hangingPunct="1"/>
              <a:t>2</a:t>
            </a:fld>
            <a:endParaRPr lang="th-TH" altLang="en-US" sz="1400" b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698500"/>
            <a:ext cx="7931150" cy="4330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latin typeface="Angsana New" panose="02020603050405020304" pitchFamily="18" charset="-34"/>
              </a:rPr>
              <a:t>Dimensions (</a:t>
            </a:r>
            <a:r>
              <a:rPr lang="th-TH" altLang="en-US" sz="4000" b="1" dirty="0">
                <a:latin typeface="Angsana New" panose="02020603050405020304" pitchFamily="18" charset="-34"/>
              </a:rPr>
              <a:t>มิติ</a:t>
            </a:r>
            <a:r>
              <a:rPr lang="en-US" altLang="en-US" sz="4000" b="1" dirty="0">
                <a:latin typeface="Angsana New" panose="02020603050405020304" pitchFamily="18" charset="-34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Angsana New" panose="02020603050405020304" pitchFamily="18" charset="-34"/>
              </a:rPr>
              <a:t>	</a:t>
            </a:r>
            <a:r>
              <a:rPr lang="th-TH" altLang="en-US" sz="3600" b="1" dirty="0">
                <a:latin typeface="Angsana New" panose="02020603050405020304" pitchFamily="18" charset="-34"/>
              </a:rPr>
              <a:t>หมายถึง ข้อมูลที่เป็นมุมมองให้แก่ </a:t>
            </a:r>
            <a:r>
              <a:rPr lang="th-TH" altLang="en-US" sz="3600" b="1" dirty="0" smtClean="0">
                <a:latin typeface="Angsana New" panose="02020603050405020304" pitchFamily="18" charset="-34"/>
              </a:rPr>
              <a:t>จำนวนต่างๆ</a:t>
            </a:r>
            <a:r>
              <a:rPr lang="en-US" altLang="en-US" sz="3600" b="1" dirty="0" smtClean="0">
                <a:latin typeface="Angsana New" panose="02020603050405020304" pitchFamily="18" charset="-34"/>
              </a:rPr>
              <a:t> </a:t>
            </a:r>
            <a:r>
              <a:rPr lang="th-TH" altLang="en-US" sz="3600" b="1" dirty="0">
                <a:latin typeface="Angsana New" panose="02020603050405020304" pitchFamily="18" charset="-34"/>
              </a:rPr>
              <a:t>เพื่อประโยชน์ในการวิเคราะห์ข้อมูล </a:t>
            </a:r>
          </a:p>
          <a:p>
            <a:pPr eaLnBrk="1" hangingPunct="1">
              <a:buFontTx/>
              <a:buNone/>
            </a:pPr>
            <a:r>
              <a:rPr lang="th-TH" altLang="en-US" sz="3600" b="1" dirty="0">
                <a:latin typeface="Angsana New" panose="02020603050405020304" pitchFamily="18" charset="-34"/>
              </a:rPr>
              <a:t>    เช่น จังหวัด อำเภอ </a:t>
            </a:r>
            <a:endParaRPr lang="en-US" altLang="en-US" sz="3600" b="1" dirty="0">
              <a:latin typeface="Angsana New" panose="02020603050405020304" pitchFamily="18" charset="-34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Angsana New" panose="02020603050405020304" pitchFamily="18" charset="-34"/>
              </a:rPr>
              <a:t>	</a:t>
            </a:r>
            <a:r>
              <a:rPr lang="th-TH" altLang="en-US" sz="3600" b="1" dirty="0">
                <a:latin typeface="Angsana New" panose="02020603050405020304" pitchFamily="18" charset="-34"/>
              </a:rPr>
              <a:t>       วัน ไตรมาส เดือน ปี</a:t>
            </a:r>
            <a:r>
              <a:rPr lang="th-TH" altLang="en-US" dirty="0" smtClean="0"/>
              <a:t>   </a:t>
            </a:r>
          </a:p>
        </p:txBody>
      </p:sp>
      <p:pic>
        <p:nvPicPr>
          <p:cNvPr id="11269" name="Picture 4" descr="green_apple_pedi_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895976"/>
            <a:ext cx="1238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350px-Chrisdesign_Photorealistic_Green_App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76900"/>
            <a:ext cx="1038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การเจาะลึก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ควรแสดงข้อมูลจากหน่วยใหญ่ไปยังหน่วยย่อย</a:t>
            </a:r>
          </a:p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การแสดงข้อมูลสรุปสำหรับผู้บริหารสามารถนำข้อมูลจากภายนอกมาแสดงใน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Dashboard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เพื่อประกอบการตัดสินใจ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5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การรวมข้อมูล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Denormalization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Insert into </a:t>
            </a:r>
            <a:r>
              <a:rPr lang="en-US" dirty="0" err="1" smtClean="0"/>
              <a:t>Data_All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Sale_Report</a:t>
            </a:r>
            <a:r>
              <a:rPr lang="en-US" dirty="0" smtClean="0"/>
              <a:t>, </a:t>
            </a:r>
            <a:r>
              <a:rPr lang="en-US" dirty="0" err="1" smtClean="0"/>
              <a:t>Sale_Detail_Report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Sale_Report.Receipt_No</a:t>
            </a:r>
            <a:r>
              <a:rPr lang="en-US" dirty="0" smtClean="0"/>
              <a:t> = </a:t>
            </a:r>
            <a:r>
              <a:rPr lang="en-US" dirty="0" err="1" smtClean="0"/>
              <a:t>Sale_Detail_Report.Receipt_No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5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70C0"/>
                </a:solidFill>
              </a:rPr>
              <a:t>โจทย์ 5 คะแนน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ให้นิสิต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ข้อมูลจาก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Sales_Report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Sales_Detail_Report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นำมารวมกันใน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Data_All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274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81" y="161926"/>
            <a:ext cx="10515600" cy="883104"/>
          </a:xfrm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CARD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18" y="1202872"/>
            <a:ext cx="10053563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5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Bar Chart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3158"/>
            <a:ext cx="11138405" cy="49656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913257" y="365125"/>
            <a:ext cx="1596572" cy="1128033"/>
          </a:xfrm>
          <a:prstGeom prst="wedgeEllipseCallout">
            <a:avLst>
              <a:gd name="adj1" fmla="val -30378"/>
              <a:gd name="adj2" fmla="val 2360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Legend </a:t>
            </a:r>
            <a:r>
              <a:rPr lang="th-TH" b="1" dirty="0" smtClean="0">
                <a:solidFill>
                  <a:srgbClr val="0070C0"/>
                </a:solidFill>
              </a:rPr>
              <a:t>การแบ่งข้อมูลย่อยให้เป็นชั้นย่อย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3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การแสดงข้อมูลเมื่อเราใช้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Legend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จะมีการเพิ่มมิติ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(Dimension)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ในการแสดง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90689"/>
            <a:ext cx="1036320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126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การเจาะลึก</vt:lpstr>
      <vt:lpstr>การรวมข้อมูล Denormalization</vt:lpstr>
      <vt:lpstr>โจทย์ 5 คะแนน</vt:lpstr>
      <vt:lpstr>PowerPoint Presentation</vt:lpstr>
      <vt:lpstr>การใช้ CARD</vt:lpstr>
      <vt:lpstr>การใช้ Bar Chart</vt:lpstr>
      <vt:lpstr> การแสดงข้อมูลเมื่อเราใช้ Legend จะมีการเพิ่มมิติ (Dimension) ในการแสดง</vt:lpstr>
      <vt:lpstr>แบบฝึกหัด 5 คะแนน</vt:lpstr>
      <vt:lpstr>การเจาะลึก Drill Down, การสรุปรวมยอด Drill UP โดย Matrix</vt:lpstr>
      <vt:lpstr>Drill Down จาก 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</dc:title>
  <dc:creator>Employee</dc:creator>
  <cp:lastModifiedBy>Employee</cp:lastModifiedBy>
  <cp:revision>9</cp:revision>
  <dcterms:created xsi:type="dcterms:W3CDTF">2020-09-30T15:40:04Z</dcterms:created>
  <dcterms:modified xsi:type="dcterms:W3CDTF">2020-10-01T05:58:35Z</dcterms:modified>
</cp:coreProperties>
</file>